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lvl1pPr defTabSz="914019">
      <a:defRPr>
        <a:solidFill>
          <a:srgbClr val="5F5F5F"/>
        </a:solidFill>
        <a:latin typeface="+mj-lt"/>
        <a:ea typeface="+mj-ea"/>
        <a:cs typeface="+mj-cs"/>
        <a:sym typeface="Avenir Book"/>
      </a:defRPr>
    </a:lvl1pPr>
    <a:lvl2pPr defTabSz="914019">
      <a:defRPr>
        <a:solidFill>
          <a:srgbClr val="5F5F5F"/>
        </a:solidFill>
        <a:latin typeface="+mj-lt"/>
        <a:ea typeface="+mj-ea"/>
        <a:cs typeface="+mj-cs"/>
        <a:sym typeface="Avenir Book"/>
      </a:defRPr>
    </a:lvl2pPr>
    <a:lvl3pPr defTabSz="914019">
      <a:defRPr>
        <a:solidFill>
          <a:srgbClr val="5F5F5F"/>
        </a:solidFill>
        <a:latin typeface="+mj-lt"/>
        <a:ea typeface="+mj-ea"/>
        <a:cs typeface="+mj-cs"/>
        <a:sym typeface="Avenir Book"/>
      </a:defRPr>
    </a:lvl3pPr>
    <a:lvl4pPr defTabSz="914019">
      <a:defRPr>
        <a:solidFill>
          <a:srgbClr val="5F5F5F"/>
        </a:solidFill>
        <a:latin typeface="+mj-lt"/>
        <a:ea typeface="+mj-ea"/>
        <a:cs typeface="+mj-cs"/>
        <a:sym typeface="Avenir Book"/>
      </a:defRPr>
    </a:lvl4pPr>
    <a:lvl5pPr defTabSz="914019">
      <a:defRPr>
        <a:solidFill>
          <a:srgbClr val="5F5F5F"/>
        </a:solidFill>
        <a:latin typeface="+mj-lt"/>
        <a:ea typeface="+mj-ea"/>
        <a:cs typeface="+mj-cs"/>
        <a:sym typeface="Avenir Book"/>
      </a:defRPr>
    </a:lvl5pPr>
    <a:lvl6pPr defTabSz="914019">
      <a:defRPr>
        <a:solidFill>
          <a:srgbClr val="5F5F5F"/>
        </a:solidFill>
        <a:latin typeface="+mj-lt"/>
        <a:ea typeface="+mj-ea"/>
        <a:cs typeface="+mj-cs"/>
        <a:sym typeface="Avenir Book"/>
      </a:defRPr>
    </a:lvl6pPr>
    <a:lvl7pPr defTabSz="914019">
      <a:defRPr>
        <a:solidFill>
          <a:srgbClr val="5F5F5F"/>
        </a:solidFill>
        <a:latin typeface="+mj-lt"/>
        <a:ea typeface="+mj-ea"/>
        <a:cs typeface="+mj-cs"/>
        <a:sym typeface="Avenir Book"/>
      </a:defRPr>
    </a:lvl7pPr>
    <a:lvl8pPr defTabSz="914019">
      <a:defRPr>
        <a:solidFill>
          <a:srgbClr val="5F5F5F"/>
        </a:solidFill>
        <a:latin typeface="+mj-lt"/>
        <a:ea typeface="+mj-ea"/>
        <a:cs typeface="+mj-cs"/>
        <a:sym typeface="Avenir Book"/>
      </a:defRPr>
    </a:lvl8pPr>
    <a:lvl9pPr defTabSz="914019">
      <a:defRPr>
        <a:solidFill>
          <a:srgbClr val="5F5F5F"/>
        </a:solidFill>
        <a:latin typeface="+mj-lt"/>
        <a:ea typeface="+mj-ea"/>
        <a:cs typeface="+mj-cs"/>
        <a:sym typeface="Avenir Book"/>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5F5F5F"/>
        </a:fontRef>
        <a:srgbClr val="5F5F5F"/>
      </a:tcTxStyle>
      <a:tcStyle>
        <a:tcBdr>
          <a:left>
            <a:ln w="12700" cap="flat">
              <a:solidFill>
                <a:srgbClr val="DCE3E4"/>
              </a:solidFill>
              <a:prstDash val="solid"/>
              <a:bevel/>
            </a:ln>
          </a:left>
          <a:right>
            <a:ln w="12700" cap="flat">
              <a:solidFill>
                <a:srgbClr val="DCE3E4"/>
              </a:solidFill>
              <a:prstDash val="solid"/>
              <a:bevel/>
            </a:ln>
          </a:right>
          <a:top>
            <a:ln w="12700" cap="flat">
              <a:solidFill>
                <a:srgbClr val="DCE3E4"/>
              </a:solidFill>
              <a:prstDash val="solid"/>
              <a:bevel/>
            </a:ln>
          </a:top>
          <a:bottom>
            <a:ln w="12700" cap="flat">
              <a:solidFill>
                <a:srgbClr val="DCE3E4"/>
              </a:solidFill>
              <a:prstDash val="solid"/>
              <a:bevel/>
            </a:ln>
          </a:bottom>
          <a:insideH>
            <a:ln w="12700" cap="flat">
              <a:solidFill>
                <a:srgbClr val="DCE3E4"/>
              </a:solidFill>
              <a:prstDash val="solid"/>
              <a:bevel/>
            </a:ln>
          </a:insideH>
          <a:insideV>
            <a:ln w="12700" cap="flat">
              <a:solidFill>
                <a:srgbClr val="DCE3E4"/>
              </a:solidFill>
              <a:prstDash val="solid"/>
              <a:bevel/>
            </a:ln>
          </a:insideV>
        </a:tcBdr>
        <a:fill>
          <a:solidFill>
            <a:srgbClr val="FFCACA"/>
          </a:solidFill>
        </a:fill>
      </a:tcStyle>
    </a:wholeTbl>
    <a:band2H>
      <a:tcTxStyle/>
      <a:tcStyle>
        <a:tcBdr/>
        <a:fill>
          <a:solidFill>
            <a:srgbClr val="FFE6E6"/>
          </a:solidFill>
        </a:fill>
      </a:tcStyle>
    </a:band2H>
    <a:firstCol>
      <a:tcTxStyle b="on" i="on">
        <a:fontRef idx="major">
          <a:srgbClr val="DCE3E4"/>
        </a:fontRef>
        <a:srgbClr val="DCE3E4"/>
      </a:tcTxStyle>
      <a:tcStyle>
        <a:tcBdr>
          <a:left>
            <a:ln w="12700" cap="flat">
              <a:solidFill>
                <a:srgbClr val="DCE3E4"/>
              </a:solidFill>
              <a:prstDash val="solid"/>
              <a:bevel/>
            </a:ln>
          </a:left>
          <a:right>
            <a:ln w="12700" cap="flat">
              <a:solidFill>
                <a:srgbClr val="DCE3E4"/>
              </a:solidFill>
              <a:prstDash val="solid"/>
              <a:bevel/>
            </a:ln>
          </a:right>
          <a:top>
            <a:ln w="12700" cap="flat">
              <a:solidFill>
                <a:srgbClr val="DCE3E4"/>
              </a:solidFill>
              <a:prstDash val="solid"/>
              <a:bevel/>
            </a:ln>
          </a:top>
          <a:bottom>
            <a:ln w="12700" cap="flat">
              <a:solidFill>
                <a:srgbClr val="DCE3E4"/>
              </a:solidFill>
              <a:prstDash val="solid"/>
              <a:bevel/>
            </a:ln>
          </a:bottom>
          <a:insideH>
            <a:ln w="12700" cap="flat">
              <a:solidFill>
                <a:srgbClr val="DCE3E4"/>
              </a:solidFill>
              <a:prstDash val="solid"/>
              <a:bevel/>
            </a:ln>
          </a:insideH>
          <a:insideV>
            <a:ln w="12700" cap="flat">
              <a:solidFill>
                <a:srgbClr val="DCE3E4"/>
              </a:solidFill>
              <a:prstDash val="solid"/>
              <a:bevel/>
            </a:ln>
          </a:insideV>
        </a:tcBdr>
        <a:fill>
          <a:solidFill>
            <a:srgbClr val="FF0000"/>
          </a:solidFill>
        </a:fill>
      </a:tcStyle>
    </a:firstCol>
    <a:lastRow>
      <a:tcTxStyle b="on" i="on">
        <a:fontRef idx="major">
          <a:srgbClr val="DCE3E4"/>
        </a:fontRef>
        <a:srgbClr val="DCE3E4"/>
      </a:tcTxStyle>
      <a:tcStyle>
        <a:tcBdr>
          <a:left>
            <a:ln w="12700" cap="flat">
              <a:solidFill>
                <a:srgbClr val="DCE3E4"/>
              </a:solidFill>
              <a:prstDash val="solid"/>
              <a:bevel/>
            </a:ln>
          </a:left>
          <a:right>
            <a:ln w="12700" cap="flat">
              <a:solidFill>
                <a:srgbClr val="DCE3E4"/>
              </a:solidFill>
              <a:prstDash val="solid"/>
              <a:bevel/>
            </a:ln>
          </a:right>
          <a:top>
            <a:ln w="38100" cap="flat">
              <a:solidFill>
                <a:srgbClr val="DCE3E4"/>
              </a:solidFill>
              <a:prstDash val="solid"/>
              <a:bevel/>
            </a:ln>
          </a:top>
          <a:bottom>
            <a:ln w="12700" cap="flat">
              <a:solidFill>
                <a:srgbClr val="DCE3E4"/>
              </a:solidFill>
              <a:prstDash val="solid"/>
              <a:bevel/>
            </a:ln>
          </a:bottom>
          <a:insideH>
            <a:ln w="12700" cap="flat">
              <a:solidFill>
                <a:srgbClr val="DCE3E4"/>
              </a:solidFill>
              <a:prstDash val="solid"/>
              <a:bevel/>
            </a:ln>
          </a:insideH>
          <a:insideV>
            <a:ln w="12700" cap="flat">
              <a:solidFill>
                <a:srgbClr val="DCE3E4"/>
              </a:solidFill>
              <a:prstDash val="solid"/>
              <a:bevel/>
            </a:ln>
          </a:insideV>
        </a:tcBdr>
        <a:fill>
          <a:solidFill>
            <a:srgbClr val="FF0000"/>
          </a:solidFill>
        </a:fill>
      </a:tcStyle>
    </a:lastRow>
    <a:firstRow>
      <a:tcTxStyle b="on" i="on">
        <a:fontRef idx="major">
          <a:srgbClr val="DCE3E4"/>
        </a:fontRef>
        <a:srgbClr val="DCE3E4"/>
      </a:tcTxStyle>
      <a:tcStyle>
        <a:tcBdr>
          <a:left>
            <a:ln w="12700" cap="flat">
              <a:solidFill>
                <a:srgbClr val="DCE3E4"/>
              </a:solidFill>
              <a:prstDash val="solid"/>
              <a:bevel/>
            </a:ln>
          </a:left>
          <a:right>
            <a:ln w="12700" cap="flat">
              <a:solidFill>
                <a:srgbClr val="DCE3E4"/>
              </a:solidFill>
              <a:prstDash val="solid"/>
              <a:bevel/>
            </a:ln>
          </a:right>
          <a:top>
            <a:ln w="12700" cap="flat">
              <a:solidFill>
                <a:srgbClr val="DCE3E4"/>
              </a:solidFill>
              <a:prstDash val="solid"/>
              <a:bevel/>
            </a:ln>
          </a:top>
          <a:bottom>
            <a:ln w="38100" cap="flat">
              <a:solidFill>
                <a:srgbClr val="DCE3E4"/>
              </a:solidFill>
              <a:prstDash val="solid"/>
              <a:bevel/>
            </a:ln>
          </a:bottom>
          <a:insideH>
            <a:ln w="12700" cap="flat">
              <a:solidFill>
                <a:srgbClr val="DCE3E4"/>
              </a:solidFill>
              <a:prstDash val="solid"/>
              <a:bevel/>
            </a:ln>
          </a:insideH>
          <a:insideV>
            <a:ln w="12700" cap="flat">
              <a:solidFill>
                <a:srgbClr val="DCE3E4"/>
              </a:solidFill>
              <a:prstDash val="solid"/>
              <a:bevel/>
            </a:ln>
          </a:insideV>
        </a:tcBdr>
        <a:fill>
          <a:solidFill>
            <a:srgbClr val="FF0000"/>
          </a:solidFill>
        </a:fill>
      </a:tcStyle>
    </a:firstRow>
  </a:tblStyle>
  <a:tblStyle styleId="{C7B018BB-80A7-4F77-B60F-C8B233D01FF8}" styleName="">
    <a:tblBg/>
    <a:wholeTbl>
      <a:tcTxStyle b="on" i="on">
        <a:fontRef idx="major">
          <a:srgbClr val="5F5F5F"/>
        </a:fontRef>
        <a:srgbClr val="5F5F5F"/>
      </a:tcTxStyle>
      <a:tcStyle>
        <a:tcBdr>
          <a:left>
            <a:ln w="12700" cap="flat">
              <a:solidFill>
                <a:srgbClr val="DCE3E4"/>
              </a:solidFill>
              <a:prstDash val="solid"/>
              <a:bevel/>
            </a:ln>
          </a:left>
          <a:right>
            <a:ln w="12700" cap="flat">
              <a:solidFill>
                <a:srgbClr val="DCE3E4"/>
              </a:solidFill>
              <a:prstDash val="solid"/>
              <a:bevel/>
            </a:ln>
          </a:right>
          <a:top>
            <a:ln w="12700" cap="flat">
              <a:solidFill>
                <a:srgbClr val="DCE3E4"/>
              </a:solidFill>
              <a:prstDash val="solid"/>
              <a:bevel/>
            </a:ln>
          </a:top>
          <a:bottom>
            <a:ln w="12700" cap="flat">
              <a:solidFill>
                <a:srgbClr val="DCE3E4"/>
              </a:solidFill>
              <a:prstDash val="solid"/>
              <a:bevel/>
            </a:ln>
          </a:bottom>
          <a:insideH>
            <a:ln w="12700" cap="flat">
              <a:solidFill>
                <a:srgbClr val="DCE3E4"/>
              </a:solidFill>
              <a:prstDash val="solid"/>
              <a:bevel/>
            </a:ln>
          </a:insideH>
          <a:insideV>
            <a:ln w="12700" cap="flat">
              <a:solidFill>
                <a:srgbClr val="DCE3E4"/>
              </a:solidFill>
              <a:prstDash val="solid"/>
              <a:bevel/>
            </a:ln>
          </a:insideV>
        </a:tcBdr>
        <a:fill>
          <a:solidFill>
            <a:srgbClr val="FFD5CA"/>
          </a:solidFill>
        </a:fill>
      </a:tcStyle>
    </a:wholeTbl>
    <a:band2H>
      <a:tcTxStyle/>
      <a:tcStyle>
        <a:tcBdr/>
        <a:fill>
          <a:solidFill>
            <a:srgbClr val="FFEBE6"/>
          </a:solidFill>
        </a:fill>
      </a:tcStyle>
    </a:band2H>
    <a:firstCol>
      <a:tcTxStyle b="on" i="on">
        <a:fontRef idx="major">
          <a:srgbClr val="DCE3E4"/>
        </a:fontRef>
        <a:srgbClr val="DCE3E4"/>
      </a:tcTxStyle>
      <a:tcStyle>
        <a:tcBdr>
          <a:left>
            <a:ln w="12700" cap="flat">
              <a:solidFill>
                <a:srgbClr val="DCE3E4"/>
              </a:solidFill>
              <a:prstDash val="solid"/>
              <a:bevel/>
            </a:ln>
          </a:left>
          <a:right>
            <a:ln w="12700" cap="flat">
              <a:solidFill>
                <a:srgbClr val="DCE3E4"/>
              </a:solidFill>
              <a:prstDash val="solid"/>
              <a:bevel/>
            </a:ln>
          </a:right>
          <a:top>
            <a:ln w="12700" cap="flat">
              <a:solidFill>
                <a:srgbClr val="DCE3E4"/>
              </a:solidFill>
              <a:prstDash val="solid"/>
              <a:bevel/>
            </a:ln>
          </a:top>
          <a:bottom>
            <a:ln w="12700" cap="flat">
              <a:solidFill>
                <a:srgbClr val="DCE3E4"/>
              </a:solidFill>
              <a:prstDash val="solid"/>
              <a:bevel/>
            </a:ln>
          </a:bottom>
          <a:insideH>
            <a:ln w="12700" cap="flat">
              <a:solidFill>
                <a:srgbClr val="DCE3E4"/>
              </a:solidFill>
              <a:prstDash val="solid"/>
              <a:bevel/>
            </a:ln>
          </a:insideH>
          <a:insideV>
            <a:ln w="12700" cap="flat">
              <a:solidFill>
                <a:srgbClr val="DCE3E4"/>
              </a:solidFill>
              <a:prstDash val="solid"/>
              <a:bevel/>
            </a:ln>
          </a:insideV>
        </a:tcBdr>
        <a:fill>
          <a:solidFill>
            <a:srgbClr val="FF7700"/>
          </a:solidFill>
        </a:fill>
      </a:tcStyle>
    </a:firstCol>
    <a:lastRow>
      <a:tcTxStyle b="on" i="on">
        <a:fontRef idx="major">
          <a:srgbClr val="DCE3E4"/>
        </a:fontRef>
        <a:srgbClr val="DCE3E4"/>
      </a:tcTxStyle>
      <a:tcStyle>
        <a:tcBdr>
          <a:left>
            <a:ln w="12700" cap="flat">
              <a:solidFill>
                <a:srgbClr val="DCE3E4"/>
              </a:solidFill>
              <a:prstDash val="solid"/>
              <a:bevel/>
            </a:ln>
          </a:left>
          <a:right>
            <a:ln w="12700" cap="flat">
              <a:solidFill>
                <a:srgbClr val="DCE3E4"/>
              </a:solidFill>
              <a:prstDash val="solid"/>
              <a:bevel/>
            </a:ln>
          </a:right>
          <a:top>
            <a:ln w="38100" cap="flat">
              <a:solidFill>
                <a:srgbClr val="DCE3E4"/>
              </a:solidFill>
              <a:prstDash val="solid"/>
              <a:bevel/>
            </a:ln>
          </a:top>
          <a:bottom>
            <a:ln w="12700" cap="flat">
              <a:solidFill>
                <a:srgbClr val="DCE3E4"/>
              </a:solidFill>
              <a:prstDash val="solid"/>
              <a:bevel/>
            </a:ln>
          </a:bottom>
          <a:insideH>
            <a:ln w="12700" cap="flat">
              <a:solidFill>
                <a:srgbClr val="DCE3E4"/>
              </a:solidFill>
              <a:prstDash val="solid"/>
              <a:bevel/>
            </a:ln>
          </a:insideH>
          <a:insideV>
            <a:ln w="12700" cap="flat">
              <a:solidFill>
                <a:srgbClr val="DCE3E4"/>
              </a:solidFill>
              <a:prstDash val="solid"/>
              <a:bevel/>
            </a:ln>
          </a:insideV>
        </a:tcBdr>
        <a:fill>
          <a:solidFill>
            <a:srgbClr val="FF7700"/>
          </a:solidFill>
        </a:fill>
      </a:tcStyle>
    </a:lastRow>
    <a:firstRow>
      <a:tcTxStyle b="on" i="on">
        <a:fontRef idx="major">
          <a:srgbClr val="DCE3E4"/>
        </a:fontRef>
        <a:srgbClr val="DCE3E4"/>
      </a:tcTxStyle>
      <a:tcStyle>
        <a:tcBdr>
          <a:left>
            <a:ln w="12700" cap="flat">
              <a:solidFill>
                <a:srgbClr val="DCE3E4"/>
              </a:solidFill>
              <a:prstDash val="solid"/>
              <a:bevel/>
            </a:ln>
          </a:left>
          <a:right>
            <a:ln w="12700" cap="flat">
              <a:solidFill>
                <a:srgbClr val="DCE3E4"/>
              </a:solidFill>
              <a:prstDash val="solid"/>
              <a:bevel/>
            </a:ln>
          </a:right>
          <a:top>
            <a:ln w="12700" cap="flat">
              <a:solidFill>
                <a:srgbClr val="DCE3E4"/>
              </a:solidFill>
              <a:prstDash val="solid"/>
              <a:bevel/>
            </a:ln>
          </a:top>
          <a:bottom>
            <a:ln w="38100" cap="flat">
              <a:solidFill>
                <a:srgbClr val="DCE3E4"/>
              </a:solidFill>
              <a:prstDash val="solid"/>
              <a:bevel/>
            </a:ln>
          </a:bottom>
          <a:insideH>
            <a:ln w="12700" cap="flat">
              <a:solidFill>
                <a:srgbClr val="DCE3E4"/>
              </a:solidFill>
              <a:prstDash val="solid"/>
              <a:bevel/>
            </a:ln>
          </a:insideH>
          <a:insideV>
            <a:ln w="12700" cap="flat">
              <a:solidFill>
                <a:srgbClr val="DCE3E4"/>
              </a:solidFill>
              <a:prstDash val="solid"/>
              <a:bevel/>
            </a:ln>
          </a:insideV>
        </a:tcBdr>
        <a:fill>
          <a:solidFill>
            <a:srgbClr val="FF7700"/>
          </a:solidFill>
        </a:fill>
      </a:tcStyle>
    </a:firstRow>
  </a:tblStyle>
  <a:tblStyle styleId="{EEE7283C-3CF3-47DC-8721-378D4A62B228}" styleName="">
    <a:tblBg/>
    <a:wholeTbl>
      <a:tcTxStyle b="on" i="on">
        <a:fontRef idx="major">
          <a:srgbClr val="5F5F5F"/>
        </a:fontRef>
        <a:srgbClr val="5F5F5F"/>
      </a:tcTxStyle>
      <a:tcStyle>
        <a:tcBdr>
          <a:left>
            <a:ln w="12700" cap="flat">
              <a:solidFill>
                <a:srgbClr val="DCE3E4"/>
              </a:solidFill>
              <a:prstDash val="solid"/>
              <a:bevel/>
            </a:ln>
          </a:left>
          <a:right>
            <a:ln w="12700" cap="flat">
              <a:solidFill>
                <a:srgbClr val="DCE3E4"/>
              </a:solidFill>
              <a:prstDash val="solid"/>
              <a:bevel/>
            </a:ln>
          </a:right>
          <a:top>
            <a:ln w="12700" cap="flat">
              <a:solidFill>
                <a:srgbClr val="DCE3E4"/>
              </a:solidFill>
              <a:prstDash val="solid"/>
              <a:bevel/>
            </a:ln>
          </a:top>
          <a:bottom>
            <a:ln w="12700" cap="flat">
              <a:solidFill>
                <a:srgbClr val="DCE3E4"/>
              </a:solidFill>
              <a:prstDash val="solid"/>
              <a:bevel/>
            </a:ln>
          </a:bottom>
          <a:insideH>
            <a:ln w="12700" cap="flat">
              <a:solidFill>
                <a:srgbClr val="DCE3E4"/>
              </a:solidFill>
              <a:prstDash val="solid"/>
              <a:bevel/>
            </a:ln>
          </a:insideH>
          <a:insideV>
            <a:ln w="12700" cap="flat">
              <a:solidFill>
                <a:srgbClr val="DCE3E4"/>
              </a:solidFill>
              <a:prstDash val="solid"/>
              <a:bevel/>
            </a:ln>
          </a:insideV>
        </a:tcBdr>
        <a:fill>
          <a:solidFill>
            <a:srgbClr val="E3E9EB"/>
          </a:solidFill>
        </a:fill>
      </a:tcStyle>
    </a:wholeTbl>
    <a:band2H>
      <a:tcTxStyle/>
      <a:tcStyle>
        <a:tcBdr/>
        <a:fill>
          <a:solidFill>
            <a:srgbClr val="F2F4F5"/>
          </a:solidFill>
        </a:fill>
      </a:tcStyle>
    </a:band2H>
    <a:firstCol>
      <a:tcTxStyle b="on" i="on">
        <a:fontRef idx="major">
          <a:srgbClr val="DCE3E4"/>
        </a:fontRef>
        <a:srgbClr val="DCE3E4"/>
      </a:tcTxStyle>
      <a:tcStyle>
        <a:tcBdr>
          <a:left>
            <a:ln w="12700" cap="flat">
              <a:solidFill>
                <a:srgbClr val="DCE3E4"/>
              </a:solidFill>
              <a:prstDash val="solid"/>
              <a:bevel/>
            </a:ln>
          </a:left>
          <a:right>
            <a:ln w="12700" cap="flat">
              <a:solidFill>
                <a:srgbClr val="DCE3E4"/>
              </a:solidFill>
              <a:prstDash val="solid"/>
              <a:bevel/>
            </a:ln>
          </a:right>
          <a:top>
            <a:ln w="12700" cap="flat">
              <a:solidFill>
                <a:srgbClr val="DCE3E4"/>
              </a:solidFill>
              <a:prstDash val="solid"/>
              <a:bevel/>
            </a:ln>
          </a:top>
          <a:bottom>
            <a:ln w="12700" cap="flat">
              <a:solidFill>
                <a:srgbClr val="DCE3E4"/>
              </a:solidFill>
              <a:prstDash val="solid"/>
              <a:bevel/>
            </a:ln>
          </a:bottom>
          <a:insideH>
            <a:ln w="12700" cap="flat">
              <a:solidFill>
                <a:srgbClr val="DCE3E4"/>
              </a:solidFill>
              <a:prstDash val="solid"/>
              <a:bevel/>
            </a:ln>
          </a:insideH>
          <a:insideV>
            <a:ln w="12700" cap="flat">
              <a:solidFill>
                <a:srgbClr val="DCE3E4"/>
              </a:solidFill>
              <a:prstDash val="solid"/>
              <a:bevel/>
            </a:ln>
          </a:insideV>
        </a:tcBdr>
        <a:fill>
          <a:solidFill>
            <a:srgbClr val="B0C3C8"/>
          </a:solidFill>
        </a:fill>
      </a:tcStyle>
    </a:firstCol>
    <a:lastRow>
      <a:tcTxStyle b="on" i="on">
        <a:fontRef idx="major">
          <a:srgbClr val="DCE3E4"/>
        </a:fontRef>
        <a:srgbClr val="DCE3E4"/>
      </a:tcTxStyle>
      <a:tcStyle>
        <a:tcBdr>
          <a:left>
            <a:ln w="12700" cap="flat">
              <a:solidFill>
                <a:srgbClr val="DCE3E4"/>
              </a:solidFill>
              <a:prstDash val="solid"/>
              <a:bevel/>
            </a:ln>
          </a:left>
          <a:right>
            <a:ln w="12700" cap="flat">
              <a:solidFill>
                <a:srgbClr val="DCE3E4"/>
              </a:solidFill>
              <a:prstDash val="solid"/>
              <a:bevel/>
            </a:ln>
          </a:right>
          <a:top>
            <a:ln w="38100" cap="flat">
              <a:solidFill>
                <a:srgbClr val="DCE3E4"/>
              </a:solidFill>
              <a:prstDash val="solid"/>
              <a:bevel/>
            </a:ln>
          </a:top>
          <a:bottom>
            <a:ln w="12700" cap="flat">
              <a:solidFill>
                <a:srgbClr val="DCE3E4"/>
              </a:solidFill>
              <a:prstDash val="solid"/>
              <a:bevel/>
            </a:ln>
          </a:bottom>
          <a:insideH>
            <a:ln w="12700" cap="flat">
              <a:solidFill>
                <a:srgbClr val="DCE3E4"/>
              </a:solidFill>
              <a:prstDash val="solid"/>
              <a:bevel/>
            </a:ln>
          </a:insideH>
          <a:insideV>
            <a:ln w="12700" cap="flat">
              <a:solidFill>
                <a:srgbClr val="DCE3E4"/>
              </a:solidFill>
              <a:prstDash val="solid"/>
              <a:bevel/>
            </a:ln>
          </a:insideV>
        </a:tcBdr>
        <a:fill>
          <a:solidFill>
            <a:srgbClr val="B0C3C8"/>
          </a:solidFill>
        </a:fill>
      </a:tcStyle>
    </a:lastRow>
    <a:firstRow>
      <a:tcTxStyle b="on" i="on">
        <a:fontRef idx="major">
          <a:srgbClr val="DCE3E4"/>
        </a:fontRef>
        <a:srgbClr val="DCE3E4"/>
      </a:tcTxStyle>
      <a:tcStyle>
        <a:tcBdr>
          <a:left>
            <a:ln w="12700" cap="flat">
              <a:solidFill>
                <a:srgbClr val="DCE3E4"/>
              </a:solidFill>
              <a:prstDash val="solid"/>
              <a:bevel/>
            </a:ln>
          </a:left>
          <a:right>
            <a:ln w="12700" cap="flat">
              <a:solidFill>
                <a:srgbClr val="DCE3E4"/>
              </a:solidFill>
              <a:prstDash val="solid"/>
              <a:bevel/>
            </a:ln>
          </a:right>
          <a:top>
            <a:ln w="12700" cap="flat">
              <a:solidFill>
                <a:srgbClr val="DCE3E4"/>
              </a:solidFill>
              <a:prstDash val="solid"/>
              <a:bevel/>
            </a:ln>
          </a:top>
          <a:bottom>
            <a:ln w="38100" cap="flat">
              <a:solidFill>
                <a:srgbClr val="DCE3E4"/>
              </a:solidFill>
              <a:prstDash val="solid"/>
              <a:bevel/>
            </a:ln>
          </a:bottom>
          <a:insideH>
            <a:ln w="12700" cap="flat">
              <a:solidFill>
                <a:srgbClr val="DCE3E4"/>
              </a:solidFill>
              <a:prstDash val="solid"/>
              <a:bevel/>
            </a:ln>
          </a:insideH>
          <a:insideV>
            <a:ln w="12700" cap="flat">
              <a:solidFill>
                <a:srgbClr val="DCE3E4"/>
              </a:solidFill>
              <a:prstDash val="solid"/>
              <a:bevel/>
            </a:ln>
          </a:insideV>
        </a:tcBdr>
        <a:fill>
          <a:solidFill>
            <a:srgbClr val="B0C3C8"/>
          </a:solidFill>
        </a:fill>
      </a:tcStyle>
    </a:firstRow>
  </a:tblStyle>
  <a:tblStyle styleId="{CF821DB8-F4EB-4A41-A1BA-3FCAFE7338EE}" styleName="">
    <a:tblBg/>
    <a:wholeTbl>
      <a:tcTxStyle b="on" i="on">
        <a:fontRef idx="major">
          <a:srgbClr val="5F5F5F"/>
        </a:fontRef>
        <a:srgbClr val="5F5F5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DCE3E4"/>
          </a:solidFill>
        </a:fill>
      </a:tcStyle>
    </a:band2H>
    <a:firstCol>
      <a:tcTxStyle b="on" i="on">
        <a:fontRef idx="major">
          <a:srgbClr val="DCE3E4"/>
        </a:fontRef>
        <a:srgbClr val="DCE3E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0000"/>
          </a:solidFill>
        </a:fill>
      </a:tcStyle>
    </a:firstCol>
    <a:lastRow>
      <a:tcTxStyle b="on" i="on">
        <a:fontRef idx="major">
          <a:srgbClr val="5F5F5F"/>
        </a:fontRef>
        <a:srgbClr val="5F5F5F"/>
      </a:tcTxStyle>
      <a:tcStyle>
        <a:tcBdr>
          <a:left>
            <a:ln w="12700" cap="flat">
              <a:noFill/>
              <a:miter lim="400000"/>
            </a:ln>
          </a:left>
          <a:right>
            <a:ln w="12700" cap="flat">
              <a:noFill/>
              <a:miter lim="400000"/>
            </a:ln>
          </a:right>
          <a:top>
            <a:ln w="50800" cap="flat">
              <a:solidFill>
                <a:srgbClr val="5F5F5F"/>
              </a:solidFill>
              <a:prstDash val="solid"/>
              <a:bevel/>
            </a:ln>
          </a:top>
          <a:bottom>
            <a:ln w="25400" cap="flat">
              <a:solidFill>
                <a:srgbClr val="5F5F5F"/>
              </a:solidFill>
              <a:prstDash val="solid"/>
              <a:bevel/>
            </a:ln>
          </a:bottom>
          <a:insideH>
            <a:ln w="12700" cap="flat">
              <a:noFill/>
              <a:miter lim="400000"/>
            </a:ln>
          </a:insideH>
          <a:insideV>
            <a:ln w="12700" cap="flat">
              <a:noFill/>
              <a:miter lim="400000"/>
            </a:ln>
          </a:insideV>
        </a:tcBdr>
        <a:fill>
          <a:solidFill>
            <a:srgbClr val="DCE3E4"/>
          </a:solidFill>
        </a:fill>
      </a:tcStyle>
    </a:lastRow>
    <a:firstRow>
      <a:tcTxStyle b="on" i="on">
        <a:fontRef idx="major">
          <a:srgbClr val="DCE3E4"/>
        </a:fontRef>
        <a:srgbClr val="DCE3E4"/>
      </a:tcTxStyle>
      <a:tcStyle>
        <a:tcBdr>
          <a:left>
            <a:ln w="12700" cap="flat">
              <a:noFill/>
              <a:miter lim="400000"/>
            </a:ln>
          </a:left>
          <a:right>
            <a:ln w="12700" cap="flat">
              <a:noFill/>
              <a:miter lim="400000"/>
            </a:ln>
          </a:right>
          <a:top>
            <a:ln w="25400" cap="flat">
              <a:solidFill>
                <a:srgbClr val="5F5F5F"/>
              </a:solidFill>
              <a:prstDash val="solid"/>
              <a:bevel/>
            </a:ln>
          </a:top>
          <a:bottom>
            <a:ln w="25400" cap="flat">
              <a:solidFill>
                <a:srgbClr val="5F5F5F"/>
              </a:solidFill>
              <a:prstDash val="solid"/>
              <a:bevel/>
            </a:ln>
          </a:bottom>
          <a:insideH>
            <a:ln w="12700" cap="flat">
              <a:noFill/>
              <a:miter lim="400000"/>
            </a:ln>
          </a:insideH>
          <a:insideV>
            <a:ln w="12700" cap="flat">
              <a:noFill/>
              <a:miter lim="400000"/>
            </a:ln>
          </a:insideV>
        </a:tcBdr>
        <a:fill>
          <a:solidFill>
            <a:srgbClr val="FF0000"/>
          </a:solidFill>
        </a:fill>
      </a:tcStyle>
    </a:firstRow>
  </a:tblStyle>
  <a:tblStyle styleId="{33BA23B1-9221-436E-865A-0063620EA4FD}" styleName="">
    <a:tblBg/>
    <a:wholeTbl>
      <a:tcTxStyle b="on" i="on">
        <a:fontRef idx="major">
          <a:srgbClr val="5F5F5F"/>
        </a:fontRef>
        <a:srgbClr val="5F5F5F"/>
      </a:tcTxStyle>
      <a:tcStyle>
        <a:tcBdr>
          <a:left>
            <a:ln w="12700" cap="flat">
              <a:solidFill>
                <a:srgbClr val="DCE3E4"/>
              </a:solidFill>
              <a:prstDash val="solid"/>
              <a:bevel/>
            </a:ln>
          </a:left>
          <a:right>
            <a:ln w="12700" cap="flat">
              <a:solidFill>
                <a:srgbClr val="DCE3E4"/>
              </a:solidFill>
              <a:prstDash val="solid"/>
              <a:bevel/>
            </a:ln>
          </a:right>
          <a:top>
            <a:ln w="12700" cap="flat">
              <a:solidFill>
                <a:srgbClr val="DCE3E4"/>
              </a:solidFill>
              <a:prstDash val="solid"/>
              <a:bevel/>
            </a:ln>
          </a:top>
          <a:bottom>
            <a:ln w="12700" cap="flat">
              <a:solidFill>
                <a:srgbClr val="DCE3E4"/>
              </a:solidFill>
              <a:prstDash val="solid"/>
              <a:bevel/>
            </a:ln>
          </a:bottom>
          <a:insideH>
            <a:ln w="12700" cap="flat">
              <a:solidFill>
                <a:srgbClr val="DCE3E4"/>
              </a:solidFill>
              <a:prstDash val="solid"/>
              <a:bevel/>
            </a:ln>
          </a:insideH>
          <a:insideV>
            <a:ln w="12700" cap="flat">
              <a:solidFill>
                <a:srgbClr val="DCE3E4"/>
              </a:solidFill>
              <a:prstDash val="solid"/>
              <a:bevel/>
            </a:ln>
          </a:insideV>
        </a:tcBdr>
        <a:fill>
          <a:solidFill>
            <a:srgbClr val="D1D1D1"/>
          </a:solidFill>
        </a:fill>
      </a:tcStyle>
    </a:wholeTbl>
    <a:band2H>
      <a:tcTxStyle/>
      <a:tcStyle>
        <a:tcBdr/>
        <a:fill>
          <a:solidFill>
            <a:srgbClr val="E9E9E9"/>
          </a:solidFill>
        </a:fill>
      </a:tcStyle>
    </a:band2H>
    <a:firstCol>
      <a:tcTxStyle b="on" i="on">
        <a:fontRef idx="major">
          <a:srgbClr val="DCE3E4"/>
        </a:fontRef>
        <a:srgbClr val="DCE3E4"/>
      </a:tcTxStyle>
      <a:tcStyle>
        <a:tcBdr>
          <a:left>
            <a:ln w="12700" cap="flat">
              <a:solidFill>
                <a:srgbClr val="DCE3E4"/>
              </a:solidFill>
              <a:prstDash val="solid"/>
              <a:bevel/>
            </a:ln>
          </a:left>
          <a:right>
            <a:ln w="12700" cap="flat">
              <a:solidFill>
                <a:srgbClr val="DCE3E4"/>
              </a:solidFill>
              <a:prstDash val="solid"/>
              <a:bevel/>
            </a:ln>
          </a:right>
          <a:top>
            <a:ln w="12700" cap="flat">
              <a:solidFill>
                <a:srgbClr val="DCE3E4"/>
              </a:solidFill>
              <a:prstDash val="solid"/>
              <a:bevel/>
            </a:ln>
          </a:top>
          <a:bottom>
            <a:ln w="12700" cap="flat">
              <a:solidFill>
                <a:srgbClr val="DCE3E4"/>
              </a:solidFill>
              <a:prstDash val="solid"/>
              <a:bevel/>
            </a:ln>
          </a:bottom>
          <a:insideH>
            <a:ln w="12700" cap="flat">
              <a:solidFill>
                <a:srgbClr val="DCE3E4"/>
              </a:solidFill>
              <a:prstDash val="solid"/>
              <a:bevel/>
            </a:ln>
          </a:insideH>
          <a:insideV>
            <a:ln w="12700" cap="flat">
              <a:solidFill>
                <a:srgbClr val="DCE3E4"/>
              </a:solidFill>
              <a:prstDash val="solid"/>
              <a:bevel/>
            </a:ln>
          </a:insideV>
        </a:tcBdr>
        <a:fill>
          <a:solidFill>
            <a:srgbClr val="5F5F5F"/>
          </a:solidFill>
        </a:fill>
      </a:tcStyle>
    </a:firstCol>
    <a:lastRow>
      <a:tcTxStyle b="on" i="on">
        <a:fontRef idx="major">
          <a:srgbClr val="DCE3E4"/>
        </a:fontRef>
        <a:srgbClr val="DCE3E4"/>
      </a:tcTxStyle>
      <a:tcStyle>
        <a:tcBdr>
          <a:left>
            <a:ln w="12700" cap="flat">
              <a:solidFill>
                <a:srgbClr val="DCE3E4"/>
              </a:solidFill>
              <a:prstDash val="solid"/>
              <a:bevel/>
            </a:ln>
          </a:left>
          <a:right>
            <a:ln w="12700" cap="flat">
              <a:solidFill>
                <a:srgbClr val="DCE3E4"/>
              </a:solidFill>
              <a:prstDash val="solid"/>
              <a:bevel/>
            </a:ln>
          </a:right>
          <a:top>
            <a:ln w="38100" cap="flat">
              <a:solidFill>
                <a:srgbClr val="DCE3E4"/>
              </a:solidFill>
              <a:prstDash val="solid"/>
              <a:bevel/>
            </a:ln>
          </a:top>
          <a:bottom>
            <a:ln w="12700" cap="flat">
              <a:solidFill>
                <a:srgbClr val="DCE3E4"/>
              </a:solidFill>
              <a:prstDash val="solid"/>
              <a:bevel/>
            </a:ln>
          </a:bottom>
          <a:insideH>
            <a:ln w="12700" cap="flat">
              <a:solidFill>
                <a:srgbClr val="DCE3E4"/>
              </a:solidFill>
              <a:prstDash val="solid"/>
              <a:bevel/>
            </a:ln>
          </a:insideH>
          <a:insideV>
            <a:ln w="12700" cap="flat">
              <a:solidFill>
                <a:srgbClr val="DCE3E4"/>
              </a:solidFill>
              <a:prstDash val="solid"/>
              <a:bevel/>
            </a:ln>
          </a:insideV>
        </a:tcBdr>
        <a:fill>
          <a:solidFill>
            <a:srgbClr val="5F5F5F"/>
          </a:solidFill>
        </a:fill>
      </a:tcStyle>
    </a:lastRow>
    <a:firstRow>
      <a:tcTxStyle b="on" i="on">
        <a:fontRef idx="major">
          <a:srgbClr val="DCE3E4"/>
        </a:fontRef>
        <a:srgbClr val="DCE3E4"/>
      </a:tcTxStyle>
      <a:tcStyle>
        <a:tcBdr>
          <a:left>
            <a:ln w="12700" cap="flat">
              <a:solidFill>
                <a:srgbClr val="DCE3E4"/>
              </a:solidFill>
              <a:prstDash val="solid"/>
              <a:bevel/>
            </a:ln>
          </a:left>
          <a:right>
            <a:ln w="12700" cap="flat">
              <a:solidFill>
                <a:srgbClr val="DCE3E4"/>
              </a:solidFill>
              <a:prstDash val="solid"/>
              <a:bevel/>
            </a:ln>
          </a:right>
          <a:top>
            <a:ln w="12700" cap="flat">
              <a:solidFill>
                <a:srgbClr val="DCE3E4"/>
              </a:solidFill>
              <a:prstDash val="solid"/>
              <a:bevel/>
            </a:ln>
          </a:top>
          <a:bottom>
            <a:ln w="38100" cap="flat">
              <a:solidFill>
                <a:srgbClr val="DCE3E4"/>
              </a:solidFill>
              <a:prstDash val="solid"/>
              <a:bevel/>
            </a:ln>
          </a:bottom>
          <a:insideH>
            <a:ln w="12700" cap="flat">
              <a:solidFill>
                <a:srgbClr val="DCE3E4"/>
              </a:solidFill>
              <a:prstDash val="solid"/>
              <a:bevel/>
            </a:ln>
          </a:insideH>
          <a:insideV>
            <a:ln w="12700" cap="flat">
              <a:solidFill>
                <a:srgbClr val="DCE3E4"/>
              </a:solidFill>
              <a:prstDash val="solid"/>
              <a:bevel/>
            </a:ln>
          </a:insideV>
        </a:tcBdr>
        <a:fill>
          <a:solidFill>
            <a:srgbClr val="5F5F5F"/>
          </a:solidFill>
        </a:fill>
      </a:tcStyle>
    </a:firstRow>
  </a:tblStyle>
  <a:tblStyle styleId="{2708684C-4D16-4618-839F-0558EEFCDFE6}" styleName="">
    <a:tblBg/>
    <a:wholeTbl>
      <a:tcTxStyle b="on" i="on">
        <a:fontRef idx="major">
          <a:srgbClr val="5F5F5F"/>
        </a:fontRef>
        <a:srgbClr val="5F5F5F"/>
      </a:tcTxStyle>
      <a:tcStyle>
        <a:tcBdr>
          <a:left>
            <a:ln w="12700" cap="flat">
              <a:solidFill>
                <a:srgbClr val="5F5F5F"/>
              </a:solidFill>
              <a:prstDash val="solid"/>
              <a:bevel/>
            </a:ln>
          </a:left>
          <a:right>
            <a:ln w="12700" cap="flat">
              <a:solidFill>
                <a:srgbClr val="5F5F5F"/>
              </a:solidFill>
              <a:prstDash val="solid"/>
              <a:bevel/>
            </a:ln>
          </a:right>
          <a:top>
            <a:ln w="12700" cap="flat">
              <a:solidFill>
                <a:srgbClr val="5F5F5F"/>
              </a:solidFill>
              <a:prstDash val="solid"/>
              <a:bevel/>
            </a:ln>
          </a:top>
          <a:bottom>
            <a:ln w="12700" cap="flat">
              <a:solidFill>
                <a:srgbClr val="5F5F5F"/>
              </a:solidFill>
              <a:prstDash val="solid"/>
              <a:bevel/>
            </a:ln>
          </a:bottom>
          <a:insideH>
            <a:ln w="12700" cap="flat">
              <a:solidFill>
                <a:srgbClr val="5F5F5F"/>
              </a:solidFill>
              <a:prstDash val="solid"/>
              <a:bevel/>
            </a:ln>
          </a:insideH>
          <a:insideV>
            <a:ln w="12700" cap="flat">
              <a:solidFill>
                <a:srgbClr val="5F5F5F"/>
              </a:solidFill>
              <a:prstDash val="solid"/>
              <a:bevel/>
            </a:ln>
          </a:insideV>
        </a:tcBdr>
        <a:fill>
          <a:solidFill>
            <a:srgbClr val="5F5F5F">
              <a:alpha val="20000"/>
            </a:srgbClr>
          </a:solidFill>
        </a:fill>
      </a:tcStyle>
    </a:wholeTbl>
    <a:band2H>
      <a:tcTxStyle/>
      <a:tcStyle>
        <a:tcBdr/>
        <a:fill>
          <a:solidFill>
            <a:srgbClr val="FFFFFF"/>
          </a:solidFill>
        </a:fill>
      </a:tcStyle>
    </a:band2H>
    <a:firstCol>
      <a:tcTxStyle b="on" i="on">
        <a:fontRef idx="major">
          <a:srgbClr val="5F5F5F"/>
        </a:fontRef>
        <a:srgbClr val="5F5F5F"/>
      </a:tcTxStyle>
      <a:tcStyle>
        <a:tcBdr>
          <a:left>
            <a:ln w="12700" cap="flat">
              <a:solidFill>
                <a:srgbClr val="5F5F5F"/>
              </a:solidFill>
              <a:prstDash val="solid"/>
              <a:bevel/>
            </a:ln>
          </a:left>
          <a:right>
            <a:ln w="12700" cap="flat">
              <a:solidFill>
                <a:srgbClr val="5F5F5F"/>
              </a:solidFill>
              <a:prstDash val="solid"/>
              <a:bevel/>
            </a:ln>
          </a:right>
          <a:top>
            <a:ln w="12700" cap="flat">
              <a:solidFill>
                <a:srgbClr val="5F5F5F"/>
              </a:solidFill>
              <a:prstDash val="solid"/>
              <a:bevel/>
            </a:ln>
          </a:top>
          <a:bottom>
            <a:ln w="12700" cap="flat">
              <a:solidFill>
                <a:srgbClr val="5F5F5F"/>
              </a:solidFill>
              <a:prstDash val="solid"/>
              <a:bevel/>
            </a:ln>
          </a:bottom>
          <a:insideH>
            <a:ln w="12700" cap="flat">
              <a:solidFill>
                <a:srgbClr val="5F5F5F"/>
              </a:solidFill>
              <a:prstDash val="solid"/>
              <a:bevel/>
            </a:ln>
          </a:insideH>
          <a:insideV>
            <a:ln w="12700" cap="flat">
              <a:solidFill>
                <a:srgbClr val="5F5F5F"/>
              </a:solidFill>
              <a:prstDash val="solid"/>
              <a:bevel/>
            </a:ln>
          </a:insideV>
        </a:tcBdr>
        <a:fill>
          <a:solidFill>
            <a:srgbClr val="5F5F5F">
              <a:alpha val="20000"/>
            </a:srgbClr>
          </a:solidFill>
        </a:fill>
      </a:tcStyle>
    </a:firstCol>
    <a:lastRow>
      <a:tcTxStyle b="on" i="on">
        <a:fontRef idx="major">
          <a:srgbClr val="5F5F5F"/>
        </a:fontRef>
        <a:srgbClr val="5F5F5F"/>
      </a:tcTxStyle>
      <a:tcStyle>
        <a:tcBdr>
          <a:left>
            <a:ln w="12700" cap="flat">
              <a:solidFill>
                <a:srgbClr val="5F5F5F"/>
              </a:solidFill>
              <a:prstDash val="solid"/>
              <a:bevel/>
            </a:ln>
          </a:left>
          <a:right>
            <a:ln w="12700" cap="flat">
              <a:solidFill>
                <a:srgbClr val="5F5F5F"/>
              </a:solidFill>
              <a:prstDash val="solid"/>
              <a:bevel/>
            </a:ln>
          </a:right>
          <a:top>
            <a:ln w="50800" cap="flat">
              <a:solidFill>
                <a:srgbClr val="5F5F5F"/>
              </a:solidFill>
              <a:prstDash val="solid"/>
              <a:bevel/>
            </a:ln>
          </a:top>
          <a:bottom>
            <a:ln w="12700" cap="flat">
              <a:solidFill>
                <a:srgbClr val="5F5F5F"/>
              </a:solidFill>
              <a:prstDash val="solid"/>
              <a:bevel/>
            </a:ln>
          </a:bottom>
          <a:insideH>
            <a:ln w="12700" cap="flat">
              <a:solidFill>
                <a:srgbClr val="5F5F5F"/>
              </a:solidFill>
              <a:prstDash val="solid"/>
              <a:bevel/>
            </a:ln>
          </a:insideH>
          <a:insideV>
            <a:ln w="12700" cap="flat">
              <a:solidFill>
                <a:srgbClr val="5F5F5F"/>
              </a:solidFill>
              <a:prstDash val="solid"/>
              <a:bevel/>
            </a:ln>
          </a:insideV>
        </a:tcBdr>
        <a:fill>
          <a:noFill/>
        </a:fill>
      </a:tcStyle>
    </a:lastRow>
    <a:firstRow>
      <a:tcTxStyle b="on" i="on">
        <a:fontRef idx="major">
          <a:srgbClr val="5F5F5F"/>
        </a:fontRef>
        <a:srgbClr val="5F5F5F"/>
      </a:tcTxStyle>
      <a:tcStyle>
        <a:tcBdr>
          <a:left>
            <a:ln w="12700" cap="flat">
              <a:solidFill>
                <a:srgbClr val="5F5F5F"/>
              </a:solidFill>
              <a:prstDash val="solid"/>
              <a:bevel/>
            </a:ln>
          </a:left>
          <a:right>
            <a:ln w="12700" cap="flat">
              <a:solidFill>
                <a:srgbClr val="5F5F5F"/>
              </a:solidFill>
              <a:prstDash val="solid"/>
              <a:bevel/>
            </a:ln>
          </a:right>
          <a:top>
            <a:ln w="12700" cap="flat">
              <a:solidFill>
                <a:srgbClr val="5F5F5F"/>
              </a:solidFill>
              <a:prstDash val="solid"/>
              <a:bevel/>
            </a:ln>
          </a:top>
          <a:bottom>
            <a:ln w="25400" cap="flat">
              <a:solidFill>
                <a:srgbClr val="5F5F5F"/>
              </a:solidFill>
              <a:prstDash val="solid"/>
              <a:bevel/>
            </a:ln>
          </a:bottom>
          <a:insideH>
            <a:ln w="12700" cap="flat">
              <a:solidFill>
                <a:srgbClr val="5F5F5F"/>
              </a:solidFill>
              <a:prstDash val="solid"/>
              <a:bevel/>
            </a:ln>
          </a:insideH>
          <a:insideV>
            <a:ln w="12700" cap="flat">
              <a:solidFill>
                <a:srgbClr val="5F5F5F"/>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Objects="1">
      <p:cViewPr varScale="1">
        <p:scale>
          <a:sx n="66" d="100"/>
          <a:sy n="66" d="100"/>
        </p:scale>
        <p:origin x="0" y="0"/>
      </p:cViewPr>
      <p:guideLst/>
    </p:cSldViewPr>
  </p:slide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07" name="Shape 20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294464119"/>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Book"/>
      </a:defRPr>
    </a:lvl1pPr>
    <a:lvl2pPr indent="228600" defTabSz="457200">
      <a:lnSpc>
        <a:spcPct val="125000"/>
      </a:lnSpc>
      <a:defRPr sz="2400">
        <a:latin typeface="+mj-lt"/>
        <a:ea typeface="+mj-ea"/>
        <a:cs typeface="+mj-cs"/>
        <a:sym typeface="Avenir Book"/>
      </a:defRPr>
    </a:lvl2pPr>
    <a:lvl3pPr indent="457200" defTabSz="457200">
      <a:lnSpc>
        <a:spcPct val="125000"/>
      </a:lnSpc>
      <a:defRPr sz="2400">
        <a:latin typeface="+mj-lt"/>
        <a:ea typeface="+mj-ea"/>
        <a:cs typeface="+mj-cs"/>
        <a:sym typeface="Avenir Book"/>
      </a:defRPr>
    </a:lvl3pPr>
    <a:lvl4pPr indent="685800" defTabSz="457200">
      <a:lnSpc>
        <a:spcPct val="125000"/>
      </a:lnSpc>
      <a:defRPr sz="2400">
        <a:latin typeface="+mj-lt"/>
        <a:ea typeface="+mj-ea"/>
        <a:cs typeface="+mj-cs"/>
        <a:sym typeface="Avenir Book"/>
      </a:defRPr>
    </a:lvl4pPr>
    <a:lvl5pPr indent="914400" defTabSz="457200">
      <a:lnSpc>
        <a:spcPct val="125000"/>
      </a:lnSpc>
      <a:defRPr sz="2400">
        <a:latin typeface="+mj-lt"/>
        <a:ea typeface="+mj-ea"/>
        <a:cs typeface="+mj-cs"/>
        <a:sym typeface="Avenir Book"/>
      </a:defRPr>
    </a:lvl5pPr>
    <a:lvl6pPr indent="1143000" defTabSz="457200">
      <a:lnSpc>
        <a:spcPct val="125000"/>
      </a:lnSpc>
      <a:defRPr sz="2400">
        <a:latin typeface="+mj-lt"/>
        <a:ea typeface="+mj-ea"/>
        <a:cs typeface="+mj-cs"/>
        <a:sym typeface="Avenir Book"/>
      </a:defRPr>
    </a:lvl6pPr>
    <a:lvl7pPr indent="1371600" defTabSz="457200">
      <a:lnSpc>
        <a:spcPct val="125000"/>
      </a:lnSpc>
      <a:defRPr sz="2400">
        <a:latin typeface="+mj-lt"/>
        <a:ea typeface="+mj-ea"/>
        <a:cs typeface="+mj-cs"/>
        <a:sym typeface="Avenir Book"/>
      </a:defRPr>
    </a:lvl7pPr>
    <a:lvl8pPr indent="1600200" defTabSz="457200">
      <a:lnSpc>
        <a:spcPct val="125000"/>
      </a:lnSpc>
      <a:defRPr sz="2400">
        <a:latin typeface="+mj-lt"/>
        <a:ea typeface="+mj-ea"/>
        <a:cs typeface="+mj-cs"/>
        <a:sym typeface="Avenir Book"/>
      </a:defRPr>
    </a:lvl8pPr>
    <a:lvl9pPr indent="1828800" defTabSz="457200">
      <a:lnSpc>
        <a:spcPct val="125000"/>
      </a:lnSpc>
      <a:defRPr sz="2400">
        <a:latin typeface="+mj-lt"/>
        <a:ea typeface="+mj-ea"/>
        <a:cs typeface="+mj-cs"/>
        <a:sym typeface="Avenir Book"/>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Shape 230"/>
          <p:cNvSpPr>
            <a:spLocks noGrp="1" noRot="1" noChangeAspect="1"/>
          </p:cNvSpPr>
          <p:nvPr>
            <p:ph type="sldImg"/>
          </p:nvPr>
        </p:nvSpPr>
        <p:spPr>
          <a:prstGeom prst="rect">
            <a:avLst/>
          </a:prstGeom>
        </p:spPr>
        <p:txBody>
          <a:bodyPr/>
          <a:lstStyle/>
          <a:p>
            <a:pPr lvl="0"/>
            <a:endParaRPr/>
          </a:p>
        </p:txBody>
      </p:sp>
      <p:sp>
        <p:nvSpPr>
          <p:cNvPr id="231" name="Shape 231"/>
          <p:cNvSpPr>
            <a:spLocks noGrp="1"/>
          </p:cNvSpPr>
          <p:nvPr>
            <p:ph type="body" sz="quarter" idx="1"/>
          </p:nvPr>
        </p:nvSpPr>
        <p:spPr>
          <a:prstGeom prst="rect">
            <a:avLst/>
          </a:prstGeom>
        </p:spPr>
        <p:txBody>
          <a:bodyPr/>
          <a:lstStyle>
            <a:lvl1pPr defTabSz="914400">
              <a:lnSpc>
                <a:spcPct val="100000"/>
              </a:lnSpc>
              <a:defRPr sz="1200">
                <a:latin typeface="Arial"/>
                <a:ea typeface="Arial"/>
                <a:cs typeface="Arial"/>
                <a:sym typeface="Arial"/>
              </a:defRPr>
            </a:lvl1pPr>
          </a:lstStyle>
          <a:p>
            <a:pPr lvl="0">
              <a:defRPr sz="1800"/>
            </a:pPr>
            <a:r>
              <a:rPr sz="1200"/>
              <a:t>A</a:t>
            </a:r>
          </a:p>
        </p:txBody>
      </p:sp>
    </p:spTree>
    <p:extLst>
      <p:ext uri="{BB962C8B-B14F-4D97-AF65-F5344CB8AC3E}">
        <p14:creationId xmlns:p14="http://schemas.microsoft.com/office/powerpoint/2010/main" val="2049103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noRot="1" noChangeAspect="1"/>
          </p:cNvSpPr>
          <p:nvPr>
            <p:ph type="sldImg"/>
          </p:nvPr>
        </p:nvSpPr>
        <p:spPr>
          <a:prstGeom prst="rect">
            <a:avLst/>
          </a:prstGeom>
        </p:spPr>
        <p:txBody>
          <a:bodyPr/>
          <a:lstStyle/>
          <a:p>
            <a:pPr lvl="0"/>
            <a:endParaRPr/>
          </a:p>
        </p:txBody>
      </p:sp>
      <p:sp>
        <p:nvSpPr>
          <p:cNvPr id="246" name="Shape 246"/>
          <p:cNvSpPr>
            <a:spLocks noGrp="1"/>
          </p:cNvSpPr>
          <p:nvPr>
            <p:ph type="body" sz="quarter" idx="1"/>
          </p:nvPr>
        </p:nvSpPr>
        <p:spPr>
          <a:prstGeom prst="rect">
            <a:avLst/>
          </a:prstGeom>
        </p:spPr>
        <p:txBody>
          <a:bodyPr/>
          <a:lstStyle>
            <a:lvl1pPr defTabSz="914400">
              <a:lnSpc>
                <a:spcPct val="100000"/>
              </a:lnSpc>
              <a:defRPr sz="1200">
                <a:latin typeface="Arial"/>
                <a:ea typeface="Arial"/>
                <a:cs typeface="Arial"/>
                <a:sym typeface="Arial"/>
              </a:defRPr>
            </a:lvl1pPr>
          </a:lstStyle>
          <a:p>
            <a:pPr lvl="0">
              <a:defRPr sz="1800"/>
            </a:pPr>
            <a:r>
              <a:rPr sz="1200"/>
              <a:t>A</a:t>
            </a:r>
          </a:p>
        </p:txBody>
      </p:sp>
    </p:spTree>
    <p:extLst>
      <p:ext uri="{BB962C8B-B14F-4D97-AF65-F5344CB8AC3E}">
        <p14:creationId xmlns:p14="http://schemas.microsoft.com/office/powerpoint/2010/main" val="94386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noRot="1" noChangeAspect="1"/>
          </p:cNvSpPr>
          <p:nvPr>
            <p:ph type="sldImg"/>
          </p:nvPr>
        </p:nvSpPr>
        <p:spPr>
          <a:prstGeom prst="rect">
            <a:avLst/>
          </a:prstGeom>
        </p:spPr>
        <p:txBody>
          <a:bodyPr/>
          <a:lstStyle/>
          <a:p>
            <a:pPr lvl="0"/>
            <a:endParaRPr/>
          </a:p>
        </p:txBody>
      </p:sp>
      <p:sp>
        <p:nvSpPr>
          <p:cNvPr id="253" name="Shape 253"/>
          <p:cNvSpPr>
            <a:spLocks noGrp="1"/>
          </p:cNvSpPr>
          <p:nvPr>
            <p:ph type="body" sz="quarter" idx="1"/>
          </p:nvPr>
        </p:nvSpPr>
        <p:spPr>
          <a:prstGeom prst="rect">
            <a:avLst/>
          </a:prstGeom>
        </p:spPr>
        <p:txBody>
          <a:bodyPr/>
          <a:lstStyle>
            <a:lvl1pPr defTabSz="914400">
              <a:lnSpc>
                <a:spcPct val="100000"/>
              </a:lnSpc>
              <a:defRPr sz="1200">
                <a:latin typeface="Arial"/>
                <a:ea typeface="Arial"/>
                <a:cs typeface="Arial"/>
                <a:sym typeface="Arial"/>
              </a:defRPr>
            </a:lvl1pPr>
          </a:lstStyle>
          <a:p>
            <a:pPr lvl="0">
              <a:defRPr sz="1800"/>
            </a:pPr>
            <a:r>
              <a:rPr sz="1200"/>
              <a:t>A</a:t>
            </a:r>
          </a:p>
        </p:txBody>
      </p:sp>
    </p:spTree>
    <p:extLst>
      <p:ext uri="{BB962C8B-B14F-4D97-AF65-F5344CB8AC3E}">
        <p14:creationId xmlns:p14="http://schemas.microsoft.com/office/powerpoint/2010/main" val="1518066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noRot="1" noChangeAspect="1"/>
          </p:cNvSpPr>
          <p:nvPr>
            <p:ph type="sldImg"/>
          </p:nvPr>
        </p:nvSpPr>
        <p:spPr>
          <a:prstGeom prst="rect">
            <a:avLst/>
          </a:prstGeom>
        </p:spPr>
        <p:txBody>
          <a:bodyPr/>
          <a:lstStyle/>
          <a:p>
            <a:pPr lvl="0"/>
            <a:endParaRPr/>
          </a:p>
        </p:txBody>
      </p:sp>
      <p:sp>
        <p:nvSpPr>
          <p:cNvPr id="260" name="Shape 260"/>
          <p:cNvSpPr>
            <a:spLocks noGrp="1"/>
          </p:cNvSpPr>
          <p:nvPr>
            <p:ph type="body" sz="quarter" idx="1"/>
          </p:nvPr>
        </p:nvSpPr>
        <p:spPr>
          <a:prstGeom prst="rect">
            <a:avLst/>
          </a:prstGeom>
        </p:spPr>
        <p:txBody>
          <a:bodyPr/>
          <a:lstStyle>
            <a:lvl1pPr defTabSz="914400">
              <a:lnSpc>
                <a:spcPct val="100000"/>
              </a:lnSpc>
              <a:defRPr sz="1200">
                <a:latin typeface="Arial"/>
                <a:ea typeface="Arial"/>
                <a:cs typeface="Arial"/>
                <a:sym typeface="Arial"/>
              </a:defRPr>
            </a:lvl1pPr>
          </a:lstStyle>
          <a:p>
            <a:pPr lvl="0">
              <a:defRPr sz="1800"/>
            </a:pPr>
            <a:r>
              <a:rPr sz="1200"/>
              <a:t>A</a:t>
            </a:r>
          </a:p>
        </p:txBody>
      </p:sp>
    </p:spTree>
    <p:extLst>
      <p:ext uri="{BB962C8B-B14F-4D97-AF65-F5344CB8AC3E}">
        <p14:creationId xmlns:p14="http://schemas.microsoft.com/office/powerpoint/2010/main" val="2039082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noRot="1" noChangeAspect="1"/>
          </p:cNvSpPr>
          <p:nvPr>
            <p:ph type="sldImg"/>
          </p:nvPr>
        </p:nvSpPr>
        <p:spPr>
          <a:prstGeom prst="rect">
            <a:avLst/>
          </a:prstGeom>
        </p:spPr>
        <p:txBody>
          <a:bodyPr/>
          <a:lstStyle/>
          <a:p>
            <a:pPr lvl="0"/>
            <a:endParaRPr/>
          </a:p>
        </p:txBody>
      </p:sp>
      <p:sp>
        <p:nvSpPr>
          <p:cNvPr id="271" name="Shape 271"/>
          <p:cNvSpPr>
            <a:spLocks noGrp="1"/>
          </p:cNvSpPr>
          <p:nvPr>
            <p:ph type="body" sz="quarter" idx="1"/>
          </p:nvPr>
        </p:nvSpPr>
        <p:spPr>
          <a:prstGeom prst="rect">
            <a:avLst/>
          </a:prstGeom>
        </p:spPr>
        <p:txBody>
          <a:bodyPr/>
          <a:lstStyle>
            <a:lvl1pPr defTabSz="914400">
              <a:lnSpc>
                <a:spcPct val="100000"/>
              </a:lnSpc>
              <a:defRPr sz="1200">
                <a:latin typeface="Arial"/>
                <a:ea typeface="Arial"/>
                <a:cs typeface="Arial"/>
                <a:sym typeface="Arial"/>
              </a:defRPr>
            </a:lvl1pPr>
          </a:lstStyle>
          <a:p>
            <a:pPr lvl="0">
              <a:defRPr sz="1800"/>
            </a:pPr>
            <a:r>
              <a:rPr sz="1200"/>
              <a:t>A</a:t>
            </a:r>
          </a:p>
        </p:txBody>
      </p:sp>
    </p:spTree>
    <p:extLst>
      <p:ext uri="{BB962C8B-B14F-4D97-AF65-F5344CB8AC3E}">
        <p14:creationId xmlns:p14="http://schemas.microsoft.com/office/powerpoint/2010/main" val="1307404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a:spLocks noGrp="1" noRot="1" noChangeAspect="1"/>
          </p:cNvSpPr>
          <p:nvPr>
            <p:ph type="sldImg"/>
          </p:nvPr>
        </p:nvSpPr>
        <p:spPr>
          <a:prstGeom prst="rect">
            <a:avLst/>
          </a:prstGeom>
        </p:spPr>
        <p:txBody>
          <a:bodyPr/>
          <a:lstStyle/>
          <a:p>
            <a:pPr lvl="0"/>
            <a:endParaRPr/>
          </a:p>
        </p:txBody>
      </p:sp>
      <p:sp>
        <p:nvSpPr>
          <p:cNvPr id="308" name="Shape 308"/>
          <p:cNvSpPr>
            <a:spLocks noGrp="1"/>
          </p:cNvSpPr>
          <p:nvPr>
            <p:ph type="body" sz="quarter" idx="1"/>
          </p:nvPr>
        </p:nvSpPr>
        <p:spPr>
          <a:prstGeom prst="rect">
            <a:avLst/>
          </a:prstGeom>
        </p:spPr>
        <p:txBody>
          <a:bodyPr/>
          <a:lstStyle>
            <a:lvl1pPr defTabSz="914400">
              <a:lnSpc>
                <a:spcPct val="100000"/>
              </a:lnSpc>
              <a:defRPr sz="1200">
                <a:latin typeface="Arial"/>
                <a:ea typeface="Arial"/>
                <a:cs typeface="Arial"/>
                <a:sym typeface="Arial"/>
              </a:defRPr>
            </a:lvl1pPr>
          </a:lstStyle>
          <a:p>
            <a:pPr lvl="0">
              <a:defRPr sz="1800"/>
            </a:pPr>
            <a:r>
              <a:rPr sz="1200"/>
              <a:t>A</a:t>
            </a:r>
          </a:p>
        </p:txBody>
      </p:sp>
    </p:spTree>
    <p:extLst>
      <p:ext uri="{BB962C8B-B14F-4D97-AF65-F5344CB8AC3E}">
        <p14:creationId xmlns:p14="http://schemas.microsoft.com/office/powerpoint/2010/main" val="487797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Shape 321"/>
          <p:cNvSpPr>
            <a:spLocks noGrp="1" noRot="1" noChangeAspect="1"/>
          </p:cNvSpPr>
          <p:nvPr>
            <p:ph type="sldImg"/>
          </p:nvPr>
        </p:nvSpPr>
        <p:spPr>
          <a:prstGeom prst="rect">
            <a:avLst/>
          </a:prstGeom>
        </p:spPr>
        <p:txBody>
          <a:bodyPr/>
          <a:lstStyle/>
          <a:p>
            <a:pPr lvl="0"/>
            <a:endParaRPr/>
          </a:p>
        </p:txBody>
      </p:sp>
      <p:sp>
        <p:nvSpPr>
          <p:cNvPr id="322" name="Shape 322"/>
          <p:cNvSpPr>
            <a:spLocks noGrp="1"/>
          </p:cNvSpPr>
          <p:nvPr>
            <p:ph type="body" sz="quarter" idx="1"/>
          </p:nvPr>
        </p:nvSpPr>
        <p:spPr>
          <a:prstGeom prst="rect">
            <a:avLst/>
          </a:prstGeom>
        </p:spPr>
        <p:txBody>
          <a:bodyPr/>
          <a:lstStyle>
            <a:lvl1pPr defTabSz="914400">
              <a:lnSpc>
                <a:spcPct val="100000"/>
              </a:lnSpc>
              <a:defRPr sz="1200">
                <a:latin typeface="Arial"/>
                <a:ea typeface="Arial"/>
                <a:cs typeface="Arial"/>
                <a:sym typeface="Arial"/>
              </a:defRPr>
            </a:lvl1pPr>
          </a:lstStyle>
          <a:p>
            <a:pPr lvl="0">
              <a:defRPr sz="1800"/>
            </a:pPr>
            <a:r>
              <a:rPr sz="1200"/>
              <a:t>A</a:t>
            </a:r>
          </a:p>
        </p:txBody>
      </p:sp>
    </p:spTree>
    <p:extLst>
      <p:ext uri="{BB962C8B-B14F-4D97-AF65-F5344CB8AC3E}">
        <p14:creationId xmlns:p14="http://schemas.microsoft.com/office/powerpoint/2010/main" val="1464106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noRot="1" noChangeAspect="1"/>
          </p:cNvSpPr>
          <p:nvPr>
            <p:ph type="sldImg"/>
          </p:nvPr>
        </p:nvSpPr>
        <p:spPr>
          <a:prstGeom prst="rect">
            <a:avLst/>
          </a:prstGeom>
        </p:spPr>
        <p:txBody>
          <a:bodyPr/>
          <a:lstStyle/>
          <a:p>
            <a:pPr lvl="0"/>
            <a:endParaRPr/>
          </a:p>
        </p:txBody>
      </p:sp>
      <p:sp>
        <p:nvSpPr>
          <p:cNvPr id="333" name="Shape 333"/>
          <p:cNvSpPr>
            <a:spLocks noGrp="1"/>
          </p:cNvSpPr>
          <p:nvPr>
            <p:ph type="body" sz="quarter" idx="1"/>
          </p:nvPr>
        </p:nvSpPr>
        <p:spPr>
          <a:prstGeom prst="rect">
            <a:avLst/>
          </a:prstGeom>
        </p:spPr>
        <p:txBody>
          <a:bodyPr/>
          <a:lstStyle/>
          <a:p>
            <a:pPr lvl="0" defTabSz="912195">
              <a:lnSpc>
                <a:spcPct val="100000"/>
              </a:lnSpc>
              <a:defRPr sz="1800"/>
            </a:pPr>
            <a:r>
              <a:rPr sz="1200">
                <a:latin typeface="Arial"/>
                <a:ea typeface="Arial"/>
                <a:cs typeface="Arial"/>
                <a:sym typeface="Arial"/>
              </a:rPr>
              <a:t>Quanti</a:t>
            </a:r>
          </a:p>
          <a:p>
            <a:pPr lvl="0" defTabSz="912195">
              <a:lnSpc>
                <a:spcPct val="100000"/>
              </a:lnSpc>
              <a:defRPr sz="1800"/>
            </a:pPr>
            <a:r>
              <a:rPr sz="1200">
                <a:latin typeface="Arial"/>
                <a:ea typeface="Arial"/>
                <a:cs typeface="Arial"/>
                <a:sym typeface="Arial"/>
              </a:rPr>
              <a:t>- 212 per la precisione </a:t>
            </a:r>
            <a:r>
              <a:rPr sz="1200">
                <a:latin typeface="+mn-lt"/>
                <a:ea typeface="+mn-ea"/>
                <a:cs typeface="+mn-cs"/>
                <a:sym typeface="Helvetica"/>
              </a:rPr>
              <a:t>☺</a:t>
            </a:r>
            <a:endParaRPr sz="1200">
              <a:latin typeface="Arial"/>
              <a:ea typeface="Arial"/>
              <a:cs typeface="Arial"/>
              <a:sym typeface="Arial"/>
            </a:endParaRPr>
          </a:p>
          <a:p>
            <a:pPr lvl="0" defTabSz="912195">
              <a:lnSpc>
                <a:spcPct val="100000"/>
              </a:lnSpc>
              <a:buSzPct val="100000"/>
              <a:buChar char="-"/>
              <a:defRPr sz="1800"/>
            </a:pPr>
            <a:r>
              <a:rPr sz="1200">
                <a:latin typeface="Arial"/>
                <a:ea typeface="Arial"/>
                <a:cs typeface="Arial"/>
                <a:sym typeface="Arial"/>
              </a:rPr>
              <a:t>Dire che ci sono piu’ exadata ma ora anche tutti gli altri (nati dopo)</a:t>
            </a:r>
          </a:p>
        </p:txBody>
      </p:sp>
    </p:spTree>
    <p:extLst>
      <p:ext uri="{BB962C8B-B14F-4D97-AF65-F5344CB8AC3E}">
        <p14:creationId xmlns:p14="http://schemas.microsoft.com/office/powerpoint/2010/main" val="1376822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hape 343"/>
          <p:cNvSpPr>
            <a:spLocks noGrp="1" noRot="1" noChangeAspect="1"/>
          </p:cNvSpPr>
          <p:nvPr>
            <p:ph type="sldImg"/>
          </p:nvPr>
        </p:nvSpPr>
        <p:spPr>
          <a:prstGeom prst="rect">
            <a:avLst/>
          </a:prstGeom>
        </p:spPr>
        <p:txBody>
          <a:bodyPr/>
          <a:lstStyle/>
          <a:p>
            <a:pPr lvl="0"/>
            <a:endParaRPr/>
          </a:p>
        </p:txBody>
      </p:sp>
      <p:sp>
        <p:nvSpPr>
          <p:cNvPr id="344" name="Shape 344"/>
          <p:cNvSpPr>
            <a:spLocks noGrp="1"/>
          </p:cNvSpPr>
          <p:nvPr>
            <p:ph type="body" sz="quarter" idx="1"/>
          </p:nvPr>
        </p:nvSpPr>
        <p:spPr>
          <a:prstGeom prst="rect">
            <a:avLst/>
          </a:prstGeom>
        </p:spPr>
        <p:txBody>
          <a:bodyPr/>
          <a:lstStyle>
            <a:lvl1pPr defTabSz="914400">
              <a:lnSpc>
                <a:spcPct val="100000"/>
              </a:lnSpc>
              <a:defRPr sz="1200">
                <a:latin typeface="Arial"/>
                <a:ea typeface="Arial"/>
                <a:cs typeface="Arial"/>
                <a:sym typeface="Arial"/>
              </a:defRPr>
            </a:lvl1pPr>
          </a:lstStyle>
          <a:p>
            <a:pPr lvl="0">
              <a:defRPr sz="1800"/>
            </a:pPr>
            <a:r>
              <a:rPr sz="1200"/>
              <a:t>A</a:t>
            </a:r>
          </a:p>
        </p:txBody>
      </p:sp>
    </p:spTree>
    <p:extLst>
      <p:ext uri="{BB962C8B-B14F-4D97-AF65-F5344CB8AC3E}">
        <p14:creationId xmlns:p14="http://schemas.microsoft.com/office/powerpoint/2010/main" val="1119175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 Id="rId3" Type="http://schemas.openxmlformats.org/officeDocument/2006/relationships/image" Target="../media/image14.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without Picture and page">
    <p:bg>
      <p:bgPr>
        <a:solidFill>
          <a:srgbClr val="DCE3E4"/>
        </a:solidFill>
        <a:effectLst/>
      </p:bgPr>
    </p:bg>
    <p:spTree>
      <p:nvGrpSpPr>
        <p:cNvPr id="1" name=""/>
        <p:cNvGrpSpPr/>
        <p:nvPr/>
      </p:nvGrpSpPr>
      <p:grpSpPr>
        <a:xfrm>
          <a:off x="0" y="0"/>
          <a:ext cx="0" cy="0"/>
          <a:chOff x="0" y="0"/>
          <a:chExt cx="0" cy="0"/>
        </a:xfrm>
      </p:grpSpPr>
      <p:sp>
        <p:nvSpPr>
          <p:cNvPr id="13" name="Shape 13"/>
          <p:cNvSpPr/>
          <p:nvPr/>
        </p:nvSpPr>
        <p:spPr>
          <a:xfrm>
            <a:off x="4493409" y="4922265"/>
            <a:ext cx="2280878"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685606">
              <a:defRPr sz="600">
                <a:solidFill>
                  <a:srgbClr val="9F9F9F"/>
                </a:solidFill>
                <a:latin typeface="Calibri"/>
                <a:ea typeface="Calibri"/>
                <a:cs typeface="Calibri"/>
                <a:sym typeface="Calibri"/>
              </a:defRPr>
            </a:lvl1pPr>
          </a:lstStyle>
          <a:p>
            <a:pPr lvl="0">
              <a:defRPr sz="1800">
                <a:solidFill>
                  <a:srgbClr val="000000"/>
                </a:solidFill>
              </a:defRPr>
            </a:pPr>
            <a:r>
              <a:rPr sz="600">
                <a:solidFill>
                  <a:srgbClr val="9F9F9F"/>
                </a:solidFill>
              </a:rPr>
              <a:t>Copyright © 2014 Oracle and/or its affiliates. All rights reserved.  </a:t>
            </a:r>
          </a:p>
        </p:txBody>
      </p:sp>
      <p:pic>
        <p:nvPicPr>
          <p:cNvPr id="14" name="image1.png" descr="1.5X red tab for PPT.png"/>
          <p:cNvPicPr/>
          <p:nvPr/>
        </p:nvPicPr>
        <p:blipFill>
          <a:blip r:embed="rId2">
            <a:extLst/>
          </a:blip>
          <a:stretch>
            <a:fillRect/>
          </a:stretch>
        </p:blipFill>
        <p:spPr>
          <a:xfrm>
            <a:off x="398963" y="4701202"/>
            <a:ext cx="1208007" cy="44230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Subtitle, and Content">
    <p:spTree>
      <p:nvGrpSpPr>
        <p:cNvPr id="1" name=""/>
        <p:cNvGrpSpPr/>
        <p:nvPr/>
      </p:nvGrpSpPr>
      <p:grpSpPr>
        <a:xfrm>
          <a:off x="0" y="0"/>
          <a:ext cx="0" cy="0"/>
          <a:chOff x="0" y="0"/>
          <a:chExt cx="0" cy="0"/>
        </a:xfrm>
      </p:grpSpPr>
      <p:sp>
        <p:nvSpPr>
          <p:cNvPr id="56" name="Shape 56"/>
          <p:cNvSpPr>
            <a:spLocks noGrp="1"/>
          </p:cNvSpPr>
          <p:nvPr>
            <p:ph type="title"/>
          </p:nvPr>
        </p:nvSpPr>
        <p:spPr>
          <a:xfrm>
            <a:off x="398973" y="0"/>
            <a:ext cx="8346073" cy="1485900"/>
          </a:xfrm>
          <a:prstGeom prst="rect">
            <a:avLst/>
          </a:prstGeom>
        </p:spPr>
        <p:txBody>
          <a:bodyPr/>
          <a:lstStyle/>
          <a:p>
            <a:pPr lvl="0">
              <a:defRPr sz="1800">
                <a:solidFill>
                  <a:srgbClr val="000000"/>
                </a:solidFill>
              </a:defRPr>
            </a:pPr>
            <a:r>
              <a:rPr sz="2700">
                <a:solidFill>
                  <a:srgbClr val="5F5F5F"/>
                </a:solidFill>
              </a:rPr>
              <a:t>Testo titolo</a:t>
            </a:r>
          </a:p>
        </p:txBody>
      </p:sp>
      <p:sp>
        <p:nvSpPr>
          <p:cNvPr id="57" name="Shape 57"/>
          <p:cNvSpPr>
            <a:spLocks noGrp="1"/>
          </p:cNvSpPr>
          <p:nvPr>
            <p:ph type="body" idx="1"/>
          </p:nvPr>
        </p:nvSpPr>
        <p:spPr>
          <a:xfrm>
            <a:off x="398467" y="1485900"/>
            <a:ext cx="8347067" cy="3657600"/>
          </a:xfrm>
          <a:prstGeom prst="rect">
            <a:avLst/>
          </a:prstGeom>
        </p:spPr>
        <p:txBody>
          <a:bodyPr/>
          <a:lstStyle/>
          <a:p>
            <a:pPr lvl="0">
              <a:defRPr sz="1800">
                <a:solidFill>
                  <a:srgbClr val="000000"/>
                </a:solidFill>
              </a:defRPr>
            </a:pPr>
            <a:r>
              <a:rPr sz="2100">
                <a:solidFill>
                  <a:srgbClr val="5F5F5F"/>
                </a:solidFill>
              </a:rPr>
              <a:t>Corpo livello uno</a:t>
            </a:r>
          </a:p>
          <a:p>
            <a:pPr lvl="1">
              <a:defRPr sz="1800">
                <a:solidFill>
                  <a:srgbClr val="000000"/>
                </a:solidFill>
              </a:defRPr>
            </a:pPr>
            <a:r>
              <a:rPr sz="2100">
                <a:solidFill>
                  <a:srgbClr val="5F5F5F"/>
                </a:solidFill>
              </a:rPr>
              <a:t>Corpo livello due</a:t>
            </a:r>
          </a:p>
          <a:p>
            <a:pPr lvl="2">
              <a:defRPr sz="1800">
                <a:solidFill>
                  <a:srgbClr val="000000"/>
                </a:solidFill>
              </a:defRPr>
            </a:pPr>
            <a:r>
              <a:rPr sz="2100">
                <a:solidFill>
                  <a:srgbClr val="5F5F5F"/>
                </a:solidFill>
              </a:rPr>
              <a:t>Corpo livello tre</a:t>
            </a:r>
          </a:p>
          <a:p>
            <a:pPr lvl="3">
              <a:defRPr sz="1800">
                <a:solidFill>
                  <a:srgbClr val="000000"/>
                </a:solidFill>
              </a:defRPr>
            </a:pPr>
            <a:r>
              <a:rPr sz="2100">
                <a:solidFill>
                  <a:srgbClr val="5F5F5F"/>
                </a:solidFill>
              </a:rPr>
              <a:t>Corpo livello quattro</a:t>
            </a:r>
          </a:p>
          <a:p>
            <a:pPr lvl="4">
              <a:defRPr sz="1800">
                <a:solidFill>
                  <a:srgbClr val="000000"/>
                </a:solidFill>
              </a:defRPr>
            </a:pPr>
            <a:r>
              <a:rPr sz="2100">
                <a:solidFill>
                  <a:srgbClr val="5F5F5F"/>
                </a:solidFill>
              </a:rPr>
              <a:t>Corpo livello cinque</a:t>
            </a:r>
          </a:p>
        </p:txBody>
      </p:sp>
      <p:sp>
        <p:nvSpPr>
          <p:cNvPr id="58" name="Shape 58"/>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rogram Agenda">
    <p:spTree>
      <p:nvGrpSpPr>
        <p:cNvPr id="1" name=""/>
        <p:cNvGrpSpPr/>
        <p:nvPr/>
      </p:nvGrpSpPr>
      <p:grpSpPr>
        <a:xfrm>
          <a:off x="0" y="0"/>
          <a:ext cx="0" cy="0"/>
          <a:chOff x="0" y="0"/>
          <a:chExt cx="0" cy="0"/>
        </a:xfrm>
      </p:grpSpPr>
      <p:sp>
        <p:nvSpPr>
          <p:cNvPr id="60" name="Shape 60"/>
          <p:cNvSpPr>
            <a:spLocks noGrp="1"/>
          </p:cNvSpPr>
          <p:nvPr>
            <p:ph type="title"/>
          </p:nvPr>
        </p:nvSpPr>
        <p:spPr>
          <a:xfrm>
            <a:off x="398973" y="0"/>
            <a:ext cx="8346073" cy="1485900"/>
          </a:xfrm>
          <a:prstGeom prst="rect">
            <a:avLst/>
          </a:prstGeom>
        </p:spPr>
        <p:txBody>
          <a:bodyPr/>
          <a:lstStyle/>
          <a:p>
            <a:pPr lvl="0">
              <a:defRPr sz="1800">
                <a:solidFill>
                  <a:srgbClr val="000000"/>
                </a:solidFill>
              </a:defRPr>
            </a:pPr>
            <a:r>
              <a:rPr sz="2700">
                <a:solidFill>
                  <a:srgbClr val="5F5F5F"/>
                </a:solidFill>
              </a:rPr>
              <a:t>Testo titolo</a:t>
            </a:r>
          </a:p>
        </p:txBody>
      </p:sp>
      <p:sp>
        <p:nvSpPr>
          <p:cNvPr id="61" name="Shape 61"/>
          <p:cNvSpPr>
            <a:spLocks noGrp="1"/>
          </p:cNvSpPr>
          <p:nvPr>
            <p:ph type="sldNum" sz="quarter" idx="2"/>
          </p:nvPr>
        </p:nvSpPr>
        <p:spPr>
          <a:prstGeom prst="rect">
            <a:avLst/>
          </a:prstGeom>
        </p:spPr>
        <p:txBody>
          <a:bodyPr/>
          <a:lstStyle/>
          <a:p>
            <a:pPr lvl="0"/>
            <a:fld id="{86CB4B4D-7CA3-9044-876B-883B54F8677D}" type="slidenum">
              <a:t>‹n.›</a:t>
            </a:fld>
            <a:endParaRPr/>
          </a:p>
        </p:txBody>
      </p:sp>
      <p:sp>
        <p:nvSpPr>
          <p:cNvPr id="62" name="Shape 62"/>
          <p:cNvSpPr>
            <a:spLocks noGrp="1"/>
          </p:cNvSpPr>
          <p:nvPr>
            <p:ph type="body" idx="1"/>
          </p:nvPr>
        </p:nvSpPr>
        <p:spPr>
          <a:xfrm>
            <a:off x="2097494" y="1485899"/>
            <a:ext cx="6647544" cy="3657602"/>
          </a:xfrm>
          <a:prstGeom prst="rect">
            <a:avLst/>
          </a:prstGeom>
        </p:spPr>
        <p:txBody>
          <a:bodyPr/>
          <a:lstStyle>
            <a:lvl1pPr marL="0" indent="1190">
              <a:spcBef>
                <a:spcPts val="1800"/>
              </a:spcBef>
              <a:buClrTx/>
              <a:buSzTx/>
              <a:buFontTx/>
              <a:buNone/>
            </a:lvl1pPr>
            <a:lvl2pPr marL="0" indent="1190">
              <a:spcBef>
                <a:spcPts val="1800"/>
              </a:spcBef>
              <a:buClrTx/>
              <a:buSzTx/>
              <a:buFontTx/>
              <a:buNone/>
            </a:lvl2pPr>
            <a:lvl3pPr marL="0" indent="1190">
              <a:spcBef>
                <a:spcPts val="1800"/>
              </a:spcBef>
              <a:buClrTx/>
              <a:buSzTx/>
              <a:buFontTx/>
              <a:buNone/>
            </a:lvl3pPr>
            <a:lvl4pPr marL="0" indent="1190">
              <a:spcBef>
                <a:spcPts val="1800"/>
              </a:spcBef>
              <a:buClrTx/>
              <a:buSzTx/>
              <a:buFontTx/>
              <a:buNone/>
            </a:lvl4pPr>
            <a:lvl5pPr marL="0" indent="1190">
              <a:spcBef>
                <a:spcPts val="1800"/>
              </a:spcBef>
              <a:buClrTx/>
              <a:buSzTx/>
              <a:buFontTx/>
              <a:buNone/>
            </a:lvl5pPr>
          </a:lstStyle>
          <a:p>
            <a:pPr lvl="0">
              <a:defRPr sz="1800">
                <a:solidFill>
                  <a:srgbClr val="000000"/>
                </a:solidFill>
              </a:defRPr>
            </a:pPr>
            <a:r>
              <a:rPr sz="2100">
                <a:solidFill>
                  <a:srgbClr val="5F5F5F"/>
                </a:solidFill>
              </a:rPr>
              <a:t>Corpo livello uno</a:t>
            </a:r>
          </a:p>
          <a:p>
            <a:pPr lvl="1">
              <a:defRPr sz="1800">
                <a:solidFill>
                  <a:srgbClr val="000000"/>
                </a:solidFill>
              </a:defRPr>
            </a:pPr>
            <a:r>
              <a:rPr sz="2100">
                <a:solidFill>
                  <a:srgbClr val="5F5F5F"/>
                </a:solidFill>
              </a:rPr>
              <a:t>Corpo livello due</a:t>
            </a:r>
          </a:p>
          <a:p>
            <a:pPr lvl="2">
              <a:defRPr sz="1800">
                <a:solidFill>
                  <a:srgbClr val="000000"/>
                </a:solidFill>
              </a:defRPr>
            </a:pPr>
            <a:r>
              <a:rPr sz="2100">
                <a:solidFill>
                  <a:srgbClr val="5F5F5F"/>
                </a:solidFill>
              </a:rPr>
              <a:t>Corpo livello tre</a:t>
            </a:r>
          </a:p>
          <a:p>
            <a:pPr lvl="3">
              <a:defRPr sz="1800">
                <a:solidFill>
                  <a:srgbClr val="000000"/>
                </a:solidFill>
              </a:defRPr>
            </a:pPr>
            <a:r>
              <a:rPr sz="2100">
                <a:solidFill>
                  <a:srgbClr val="5F5F5F"/>
                </a:solidFill>
              </a:rPr>
              <a:t>Corpo livello quattro</a:t>
            </a:r>
          </a:p>
          <a:p>
            <a:pPr lvl="4">
              <a:defRPr sz="1800">
                <a:solidFill>
                  <a:srgbClr val="000000"/>
                </a:solidFill>
              </a:defRPr>
            </a:pPr>
            <a:r>
              <a:rPr sz="2100">
                <a:solidFill>
                  <a:srgbClr val="5F5F5F"/>
                </a:solidFill>
              </a:rPr>
              <a:t>Corpo livello cinque</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ection Header without Picture">
    <p:spTree>
      <p:nvGrpSpPr>
        <p:cNvPr id="1" name=""/>
        <p:cNvGrpSpPr/>
        <p:nvPr/>
      </p:nvGrpSpPr>
      <p:grpSpPr>
        <a:xfrm>
          <a:off x="0" y="0"/>
          <a:ext cx="0" cy="0"/>
          <a:chOff x="0" y="0"/>
          <a:chExt cx="0" cy="0"/>
        </a:xfrm>
      </p:grpSpPr>
      <p:sp>
        <p:nvSpPr>
          <p:cNvPr id="64" name="Shape 64"/>
          <p:cNvSpPr>
            <a:spLocks noGrp="1"/>
          </p:cNvSpPr>
          <p:nvPr>
            <p:ph type="title"/>
          </p:nvPr>
        </p:nvSpPr>
        <p:spPr>
          <a:xfrm>
            <a:off x="398973" y="664367"/>
            <a:ext cx="8346075" cy="2364583"/>
          </a:xfrm>
          <a:prstGeom prst="rect">
            <a:avLst/>
          </a:prstGeom>
        </p:spPr>
        <p:txBody>
          <a:bodyPr/>
          <a:lstStyle>
            <a:lvl1pPr>
              <a:defRPr sz="3600"/>
            </a:lvl1pPr>
          </a:lstStyle>
          <a:p>
            <a:pPr lvl="0">
              <a:defRPr sz="1800">
                <a:solidFill>
                  <a:srgbClr val="000000"/>
                </a:solidFill>
              </a:defRPr>
            </a:pPr>
            <a:r>
              <a:rPr sz="3600">
                <a:solidFill>
                  <a:srgbClr val="5F5F5F"/>
                </a:solidFill>
              </a:rPr>
              <a:t>Testo titolo</a:t>
            </a:r>
          </a:p>
        </p:txBody>
      </p:sp>
      <p:sp>
        <p:nvSpPr>
          <p:cNvPr id="65" name="Shape 65"/>
          <p:cNvSpPr>
            <a:spLocks noGrp="1"/>
          </p:cNvSpPr>
          <p:nvPr>
            <p:ph type="body" idx="1"/>
          </p:nvPr>
        </p:nvSpPr>
        <p:spPr>
          <a:xfrm>
            <a:off x="398973" y="3028949"/>
            <a:ext cx="8346075" cy="2114551"/>
          </a:xfrm>
          <a:prstGeom prst="rect">
            <a:avLst/>
          </a:prstGeom>
        </p:spPr>
        <p:txBody>
          <a:bodyPr/>
          <a:lstStyle>
            <a:lvl1pPr marL="0" indent="0">
              <a:spcBef>
                <a:spcPts val="0"/>
              </a:spcBef>
              <a:buClrTx/>
              <a:buSzTx/>
              <a:buFontTx/>
              <a:buNone/>
              <a:defRPr sz="1800" b="1"/>
            </a:lvl1pPr>
            <a:lvl2pPr marL="0" indent="0">
              <a:spcBef>
                <a:spcPts val="0"/>
              </a:spcBef>
              <a:buClrTx/>
              <a:buSzTx/>
              <a:buFontTx/>
              <a:buNone/>
              <a:defRPr sz="1800" b="1"/>
            </a:lvl2pPr>
            <a:lvl3pPr marL="0" indent="0">
              <a:spcBef>
                <a:spcPts val="0"/>
              </a:spcBef>
              <a:buClrTx/>
              <a:buSzTx/>
              <a:buFontTx/>
              <a:buNone/>
              <a:defRPr sz="1800" b="1"/>
            </a:lvl3pPr>
            <a:lvl4pPr marL="0" indent="0">
              <a:spcBef>
                <a:spcPts val="0"/>
              </a:spcBef>
              <a:buClrTx/>
              <a:buSzTx/>
              <a:buFontTx/>
              <a:buNone/>
              <a:defRPr sz="1800" b="1"/>
            </a:lvl4pPr>
            <a:lvl5pPr marL="0" indent="0">
              <a:spcBef>
                <a:spcPts val="0"/>
              </a:spcBef>
              <a:buClrTx/>
              <a:buSzTx/>
              <a:buFontTx/>
              <a:buNone/>
              <a:defRPr sz="1800" b="1"/>
            </a:lvl5pPr>
          </a:lstStyle>
          <a:p>
            <a:pPr lvl="0">
              <a:defRPr b="0">
                <a:solidFill>
                  <a:srgbClr val="000000"/>
                </a:solidFill>
              </a:defRPr>
            </a:pPr>
            <a:r>
              <a:rPr b="1">
                <a:solidFill>
                  <a:srgbClr val="5F5F5F"/>
                </a:solidFill>
              </a:rPr>
              <a:t>Corpo livello uno</a:t>
            </a:r>
          </a:p>
          <a:p>
            <a:pPr lvl="1">
              <a:defRPr b="0">
                <a:solidFill>
                  <a:srgbClr val="000000"/>
                </a:solidFill>
              </a:defRPr>
            </a:pPr>
            <a:r>
              <a:rPr b="1">
                <a:solidFill>
                  <a:srgbClr val="5F5F5F"/>
                </a:solidFill>
              </a:rPr>
              <a:t>Corpo livello due</a:t>
            </a:r>
          </a:p>
          <a:p>
            <a:pPr lvl="2">
              <a:defRPr b="0">
                <a:solidFill>
                  <a:srgbClr val="000000"/>
                </a:solidFill>
              </a:defRPr>
            </a:pPr>
            <a:r>
              <a:rPr b="1">
                <a:solidFill>
                  <a:srgbClr val="5F5F5F"/>
                </a:solidFill>
              </a:rPr>
              <a:t>Corpo livello tre</a:t>
            </a:r>
          </a:p>
          <a:p>
            <a:pPr lvl="3">
              <a:defRPr b="0">
                <a:solidFill>
                  <a:srgbClr val="000000"/>
                </a:solidFill>
              </a:defRPr>
            </a:pPr>
            <a:r>
              <a:rPr b="1">
                <a:solidFill>
                  <a:srgbClr val="5F5F5F"/>
                </a:solidFill>
              </a:rPr>
              <a:t>Corpo livello quattro</a:t>
            </a:r>
          </a:p>
          <a:p>
            <a:pPr lvl="4">
              <a:defRPr b="0">
                <a:solidFill>
                  <a:srgbClr val="000000"/>
                </a:solidFill>
              </a:defRPr>
            </a:pPr>
            <a:r>
              <a:rPr b="1">
                <a:solidFill>
                  <a:srgbClr val="5F5F5F"/>
                </a:solidFill>
              </a:rPr>
              <a:t>Corpo livello cinque</a:t>
            </a:r>
          </a:p>
        </p:txBody>
      </p:sp>
      <p:sp>
        <p:nvSpPr>
          <p:cNvPr id="66" name="Shape 66"/>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Section Header with Pictur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8" name="Shape 68"/>
          <p:cNvSpPr/>
          <p:nvPr/>
        </p:nvSpPr>
        <p:spPr>
          <a:xfrm>
            <a:off x="0" y="0"/>
            <a:ext cx="9144000" cy="5143500"/>
          </a:xfrm>
          <a:prstGeom prst="rect">
            <a:avLst/>
          </a:prstGeom>
          <a:solidFill>
            <a:srgbClr val="46575E">
              <a:alpha val="40000"/>
            </a:srgbClr>
          </a:solidFill>
          <a:ln w="12700">
            <a:miter lim="400000"/>
          </a:ln>
        </p:spPr>
        <p:txBody>
          <a:bodyPr lIns="0" tIns="0" rIns="0" bIns="0" anchor="ctr"/>
          <a:lstStyle/>
          <a:p>
            <a:pPr lvl="0" algn="ctr" defTabSz="685606">
              <a:defRPr sz="1400">
                <a:solidFill>
                  <a:srgbClr val="FFFFFF"/>
                </a:solidFill>
                <a:latin typeface="Calibri"/>
                <a:ea typeface="Calibri"/>
                <a:cs typeface="Calibri"/>
                <a:sym typeface="Calibri"/>
              </a:defRPr>
            </a:pPr>
            <a:endParaRPr/>
          </a:p>
        </p:txBody>
      </p:sp>
      <p:grpSp>
        <p:nvGrpSpPr>
          <p:cNvPr id="73" name="Group 73"/>
          <p:cNvGrpSpPr/>
          <p:nvPr/>
        </p:nvGrpSpPr>
        <p:grpSpPr>
          <a:xfrm>
            <a:off x="-214" y="-2"/>
            <a:ext cx="9144432" cy="5143503"/>
            <a:chOff x="0" y="0"/>
            <a:chExt cx="9144431" cy="5143501"/>
          </a:xfrm>
        </p:grpSpPr>
        <p:sp>
          <p:nvSpPr>
            <p:cNvPr id="69" name="Shape 69"/>
            <p:cNvSpPr/>
            <p:nvPr/>
          </p:nvSpPr>
          <p:spPr>
            <a:xfrm>
              <a:off x="0" y="-1"/>
              <a:ext cx="145511" cy="5139113"/>
            </a:xfrm>
            <a:prstGeom prst="rect">
              <a:avLst/>
            </a:prstGeom>
            <a:solidFill>
              <a:srgbClr val="DCE3E4"/>
            </a:solidFill>
            <a:ln w="12700" cap="flat">
              <a:noFill/>
              <a:miter lim="400000"/>
            </a:ln>
            <a:effectLst/>
          </p:spPr>
          <p:txBody>
            <a:bodyPr wrap="square" lIns="0" tIns="0" rIns="0" bIns="0" numCol="1" anchor="ctr">
              <a:noAutofit/>
            </a:bodyPr>
            <a:lstStyle/>
            <a:p>
              <a:pPr lvl="0" algn="ctr" defTabSz="685606">
                <a:defRPr sz="1400">
                  <a:solidFill>
                    <a:srgbClr val="FFFFFF"/>
                  </a:solidFill>
                  <a:latin typeface="Calibri"/>
                  <a:ea typeface="Calibri"/>
                  <a:cs typeface="Calibri"/>
                  <a:sym typeface="Calibri"/>
                </a:defRPr>
              </a:pPr>
              <a:endParaRPr/>
            </a:p>
          </p:txBody>
        </p:sp>
        <p:sp>
          <p:nvSpPr>
            <p:cNvPr id="70" name="Shape 70"/>
            <p:cNvSpPr/>
            <p:nvPr/>
          </p:nvSpPr>
          <p:spPr>
            <a:xfrm>
              <a:off x="8998922" y="4389"/>
              <a:ext cx="145509" cy="5139113"/>
            </a:xfrm>
            <a:prstGeom prst="rect">
              <a:avLst/>
            </a:prstGeom>
            <a:solidFill>
              <a:srgbClr val="DCE3E4"/>
            </a:solidFill>
            <a:ln w="12700" cap="flat">
              <a:noFill/>
              <a:miter lim="400000"/>
            </a:ln>
            <a:effectLst/>
          </p:spPr>
          <p:txBody>
            <a:bodyPr wrap="square" lIns="0" tIns="0" rIns="0" bIns="0" numCol="1" anchor="ctr">
              <a:noAutofit/>
            </a:bodyPr>
            <a:lstStyle/>
            <a:p>
              <a:pPr lvl="0" algn="ctr" defTabSz="685606">
                <a:defRPr sz="1400">
                  <a:solidFill>
                    <a:srgbClr val="FFFFFF"/>
                  </a:solidFill>
                  <a:latin typeface="Calibri"/>
                  <a:ea typeface="Calibri"/>
                  <a:cs typeface="Calibri"/>
                  <a:sym typeface="Calibri"/>
                </a:defRPr>
              </a:pPr>
              <a:endParaRPr/>
            </a:p>
          </p:txBody>
        </p:sp>
        <p:sp>
          <p:nvSpPr>
            <p:cNvPr id="71" name="Shape 71"/>
            <p:cNvSpPr/>
            <p:nvPr/>
          </p:nvSpPr>
          <p:spPr>
            <a:xfrm>
              <a:off x="0" y="4800601"/>
              <a:ext cx="9144431" cy="342901"/>
            </a:xfrm>
            <a:prstGeom prst="rect">
              <a:avLst/>
            </a:prstGeom>
            <a:solidFill>
              <a:srgbClr val="DCE3E4"/>
            </a:solidFill>
            <a:ln w="12700" cap="flat">
              <a:noFill/>
              <a:miter lim="400000"/>
            </a:ln>
            <a:effectLst/>
          </p:spPr>
          <p:txBody>
            <a:bodyPr wrap="square" lIns="0" tIns="0" rIns="0" bIns="0" numCol="1" anchor="ctr">
              <a:noAutofit/>
            </a:bodyPr>
            <a:lstStyle/>
            <a:p>
              <a:pPr lvl="0" algn="ctr" defTabSz="685606">
                <a:defRPr sz="1400">
                  <a:solidFill>
                    <a:srgbClr val="FFFFFF"/>
                  </a:solidFill>
                  <a:latin typeface="Calibri"/>
                  <a:ea typeface="Calibri"/>
                  <a:cs typeface="Calibri"/>
                  <a:sym typeface="Calibri"/>
                </a:defRPr>
              </a:pPr>
              <a:endParaRPr/>
            </a:p>
          </p:txBody>
        </p:sp>
        <p:sp>
          <p:nvSpPr>
            <p:cNvPr id="72" name="Shape 72"/>
            <p:cNvSpPr/>
            <p:nvPr/>
          </p:nvSpPr>
          <p:spPr>
            <a:xfrm>
              <a:off x="0" y="0"/>
              <a:ext cx="9144432" cy="144020"/>
            </a:xfrm>
            <a:prstGeom prst="rect">
              <a:avLst/>
            </a:prstGeom>
            <a:solidFill>
              <a:srgbClr val="DCE3E4"/>
            </a:solidFill>
            <a:ln w="12700" cap="flat">
              <a:noFill/>
              <a:miter lim="400000"/>
            </a:ln>
            <a:effectLst/>
          </p:spPr>
          <p:txBody>
            <a:bodyPr wrap="square" lIns="0" tIns="0" rIns="0" bIns="0" numCol="1" anchor="ctr">
              <a:noAutofit/>
            </a:bodyPr>
            <a:lstStyle/>
            <a:p>
              <a:pPr lvl="0" algn="ctr" defTabSz="685606">
                <a:defRPr sz="1400">
                  <a:solidFill>
                    <a:srgbClr val="FFFFFF"/>
                  </a:solidFill>
                  <a:latin typeface="Calibri"/>
                  <a:ea typeface="Calibri"/>
                  <a:cs typeface="Calibri"/>
                  <a:sym typeface="Calibri"/>
                </a:defRPr>
              </a:pPr>
              <a:endParaRPr/>
            </a:p>
          </p:txBody>
        </p:sp>
      </p:grpSp>
      <p:sp>
        <p:nvSpPr>
          <p:cNvPr id="74" name="Shape 74"/>
          <p:cNvSpPr/>
          <p:nvPr/>
        </p:nvSpPr>
        <p:spPr>
          <a:xfrm>
            <a:off x="4493409" y="4922264"/>
            <a:ext cx="232083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685606">
              <a:defRPr sz="600">
                <a:solidFill>
                  <a:srgbClr val="9F9F9F"/>
                </a:solidFill>
                <a:latin typeface="Calibri"/>
                <a:ea typeface="Calibri"/>
                <a:cs typeface="Calibri"/>
                <a:sym typeface="Calibri"/>
              </a:defRPr>
            </a:lvl1pPr>
          </a:lstStyle>
          <a:p>
            <a:pPr lvl="0">
              <a:defRPr sz="1800">
                <a:solidFill>
                  <a:srgbClr val="000000"/>
                </a:solidFill>
              </a:defRPr>
            </a:pPr>
            <a:r>
              <a:rPr sz="600">
                <a:solidFill>
                  <a:srgbClr val="9F9F9F"/>
                </a:solidFill>
              </a:rPr>
              <a:t>Copyright © 2014 Oracle and/or its affiliates. All rights reserved.  |</a:t>
            </a:r>
          </a:p>
        </p:txBody>
      </p:sp>
      <p:sp>
        <p:nvSpPr>
          <p:cNvPr id="75" name="Shape 75"/>
          <p:cNvSpPr>
            <a:spLocks noGrp="1"/>
          </p:cNvSpPr>
          <p:nvPr>
            <p:ph type="title"/>
          </p:nvPr>
        </p:nvSpPr>
        <p:spPr>
          <a:xfrm>
            <a:off x="398973" y="664367"/>
            <a:ext cx="8346075" cy="2364583"/>
          </a:xfrm>
          <a:prstGeom prst="rect">
            <a:avLst/>
          </a:prstGeom>
        </p:spPr>
        <p:txBody>
          <a:bodyPr/>
          <a:lstStyle>
            <a:lvl1pPr>
              <a:defRPr sz="3600">
                <a:solidFill>
                  <a:srgbClr val="FFFFFF"/>
                </a:solidFill>
              </a:defRPr>
            </a:lvl1pPr>
          </a:lstStyle>
          <a:p>
            <a:pPr lvl="0">
              <a:defRPr sz="1800">
                <a:solidFill>
                  <a:srgbClr val="000000"/>
                </a:solidFill>
              </a:defRPr>
            </a:pPr>
            <a:r>
              <a:rPr sz="3600">
                <a:solidFill>
                  <a:srgbClr val="FFFFFF"/>
                </a:solidFill>
              </a:rPr>
              <a:t>Testo titolo</a:t>
            </a:r>
          </a:p>
        </p:txBody>
      </p:sp>
      <p:sp>
        <p:nvSpPr>
          <p:cNvPr id="76" name="Shape 76"/>
          <p:cNvSpPr>
            <a:spLocks noGrp="1"/>
          </p:cNvSpPr>
          <p:nvPr>
            <p:ph type="body" idx="1"/>
          </p:nvPr>
        </p:nvSpPr>
        <p:spPr>
          <a:xfrm>
            <a:off x="398973" y="3028949"/>
            <a:ext cx="8346075" cy="2114551"/>
          </a:xfrm>
          <a:prstGeom prst="rect">
            <a:avLst/>
          </a:prstGeom>
        </p:spPr>
        <p:txBody>
          <a:bodyPr/>
          <a:lstStyle>
            <a:lvl1pPr marL="0" indent="0">
              <a:spcBef>
                <a:spcPts val="0"/>
              </a:spcBef>
              <a:buClrTx/>
              <a:buSzTx/>
              <a:buFontTx/>
              <a:buNone/>
              <a:defRPr sz="1800" b="1">
                <a:solidFill>
                  <a:srgbClr val="FFFFFF"/>
                </a:solidFill>
              </a:defRPr>
            </a:lvl1pPr>
            <a:lvl2pPr marL="0" indent="0">
              <a:spcBef>
                <a:spcPts val="0"/>
              </a:spcBef>
              <a:buClrTx/>
              <a:buSzTx/>
              <a:buFontTx/>
              <a:buNone/>
              <a:defRPr sz="1800" b="1">
                <a:solidFill>
                  <a:srgbClr val="FFFFFF"/>
                </a:solidFill>
              </a:defRPr>
            </a:lvl2pPr>
            <a:lvl3pPr marL="0" indent="0">
              <a:spcBef>
                <a:spcPts val="0"/>
              </a:spcBef>
              <a:buClrTx/>
              <a:buSzTx/>
              <a:buFontTx/>
              <a:buNone/>
              <a:defRPr sz="1800" b="1">
                <a:solidFill>
                  <a:srgbClr val="FFFFFF"/>
                </a:solidFill>
              </a:defRPr>
            </a:lvl3pPr>
            <a:lvl4pPr marL="0" indent="0">
              <a:spcBef>
                <a:spcPts val="0"/>
              </a:spcBef>
              <a:buClrTx/>
              <a:buSzTx/>
              <a:buFontTx/>
              <a:buNone/>
              <a:defRPr sz="1800" b="1">
                <a:solidFill>
                  <a:srgbClr val="FFFFFF"/>
                </a:solidFill>
              </a:defRPr>
            </a:lvl4pPr>
            <a:lvl5pPr marL="0" indent="0">
              <a:spcBef>
                <a:spcPts val="0"/>
              </a:spcBef>
              <a:buClrTx/>
              <a:buSzTx/>
              <a:buFontTx/>
              <a:buNone/>
              <a:defRPr sz="1800" b="1">
                <a:solidFill>
                  <a:srgbClr val="FFFFFF"/>
                </a:solidFill>
              </a:defRPr>
            </a:lvl5pPr>
          </a:lstStyle>
          <a:p>
            <a:pPr lvl="0">
              <a:defRPr b="0">
                <a:solidFill>
                  <a:srgbClr val="000000"/>
                </a:solidFill>
              </a:defRPr>
            </a:pPr>
            <a:r>
              <a:rPr b="1">
                <a:solidFill>
                  <a:srgbClr val="FFFFFF"/>
                </a:solidFill>
              </a:rPr>
              <a:t>Corpo livello uno</a:t>
            </a:r>
          </a:p>
          <a:p>
            <a:pPr lvl="1">
              <a:defRPr b="0">
                <a:solidFill>
                  <a:srgbClr val="000000"/>
                </a:solidFill>
              </a:defRPr>
            </a:pPr>
            <a:r>
              <a:rPr b="1">
                <a:solidFill>
                  <a:srgbClr val="FFFFFF"/>
                </a:solidFill>
              </a:rPr>
              <a:t>Corpo livello due</a:t>
            </a:r>
          </a:p>
          <a:p>
            <a:pPr lvl="2">
              <a:defRPr b="0">
                <a:solidFill>
                  <a:srgbClr val="000000"/>
                </a:solidFill>
              </a:defRPr>
            </a:pPr>
            <a:r>
              <a:rPr b="1">
                <a:solidFill>
                  <a:srgbClr val="FFFFFF"/>
                </a:solidFill>
              </a:rPr>
              <a:t>Corpo livello tre</a:t>
            </a:r>
          </a:p>
          <a:p>
            <a:pPr lvl="3">
              <a:defRPr b="0">
                <a:solidFill>
                  <a:srgbClr val="000000"/>
                </a:solidFill>
              </a:defRPr>
            </a:pPr>
            <a:r>
              <a:rPr b="1">
                <a:solidFill>
                  <a:srgbClr val="FFFFFF"/>
                </a:solidFill>
              </a:rPr>
              <a:t>Corpo livello quattro</a:t>
            </a:r>
          </a:p>
          <a:p>
            <a:pPr lvl="4">
              <a:defRPr b="0">
                <a:solidFill>
                  <a:srgbClr val="000000"/>
                </a:solidFill>
              </a:defRPr>
            </a:pPr>
            <a:r>
              <a:rPr b="1">
                <a:solidFill>
                  <a:srgbClr val="FFFFFF"/>
                </a:solidFill>
              </a:rPr>
              <a:t>Corpo livello cinque</a:t>
            </a:r>
          </a:p>
        </p:txBody>
      </p:sp>
      <p:sp>
        <p:nvSpPr>
          <p:cNvPr id="77" name="Shape 77"/>
          <p:cNvSpPr>
            <a:spLocks noGrp="1"/>
          </p:cNvSpPr>
          <p:nvPr>
            <p:ph type="sldNum" sz="quarter" idx="2"/>
          </p:nvPr>
        </p:nvSpPr>
        <p:spPr>
          <a:prstGeom prst="rect">
            <a:avLst/>
          </a:prstGeom>
        </p:spPr>
        <p:txBody>
          <a:bodyPr/>
          <a:lstStyle/>
          <a:p>
            <a:pPr lvl="0"/>
            <a:fld id="{86CB4B4D-7CA3-9044-876B-883B54F8677D}" type="slidenum">
              <a:t>‹n.›</a:t>
            </a:fld>
            <a:endParaRPr/>
          </a:p>
        </p:txBody>
      </p:sp>
      <p:pic>
        <p:nvPicPr>
          <p:cNvPr id="78" name="image1.png" descr="1.5X red tab for PPT.png"/>
          <p:cNvPicPr/>
          <p:nvPr/>
        </p:nvPicPr>
        <p:blipFill>
          <a:blip r:embed="rId3">
            <a:extLst/>
          </a:blip>
          <a:stretch>
            <a:fillRect/>
          </a:stretch>
        </p:blipFill>
        <p:spPr>
          <a:xfrm>
            <a:off x="398963" y="4701202"/>
            <a:ext cx="1208007" cy="44230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ustom Layou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0" name="Shape 80"/>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Announcement">
    <p:spTree>
      <p:nvGrpSpPr>
        <p:cNvPr id="1" name=""/>
        <p:cNvGrpSpPr/>
        <p:nvPr/>
      </p:nvGrpSpPr>
      <p:grpSpPr>
        <a:xfrm>
          <a:off x="0" y="0"/>
          <a:ext cx="0" cy="0"/>
          <a:chOff x="0" y="0"/>
          <a:chExt cx="0" cy="0"/>
        </a:xfrm>
      </p:grpSpPr>
      <p:sp>
        <p:nvSpPr>
          <p:cNvPr id="82" name="Shape 82"/>
          <p:cNvSpPr>
            <a:spLocks noGrp="1"/>
          </p:cNvSpPr>
          <p:nvPr>
            <p:ph type="title"/>
          </p:nvPr>
        </p:nvSpPr>
        <p:spPr>
          <a:xfrm>
            <a:off x="398963" y="142875"/>
            <a:ext cx="3601388" cy="2600325"/>
          </a:xfrm>
          <a:prstGeom prst="rect">
            <a:avLst/>
          </a:prstGeom>
        </p:spPr>
        <p:txBody>
          <a:bodyPr/>
          <a:lstStyle>
            <a:lvl1pPr>
              <a:defRPr sz="3600"/>
            </a:lvl1pPr>
          </a:lstStyle>
          <a:p>
            <a:pPr lvl="0">
              <a:defRPr sz="1800">
                <a:solidFill>
                  <a:srgbClr val="000000"/>
                </a:solidFill>
              </a:defRPr>
            </a:pPr>
            <a:r>
              <a:rPr sz="3600">
                <a:solidFill>
                  <a:srgbClr val="5F5F5F"/>
                </a:solidFill>
              </a:rPr>
              <a:t>Testo titolo</a:t>
            </a:r>
          </a:p>
        </p:txBody>
      </p:sp>
      <p:sp>
        <p:nvSpPr>
          <p:cNvPr id="83" name="Shape 83"/>
          <p:cNvSpPr>
            <a:spLocks noGrp="1"/>
          </p:cNvSpPr>
          <p:nvPr>
            <p:ph type="body" idx="1"/>
          </p:nvPr>
        </p:nvSpPr>
        <p:spPr>
          <a:xfrm>
            <a:off x="398973" y="2743200"/>
            <a:ext cx="3601388" cy="2400300"/>
          </a:xfrm>
          <a:prstGeom prst="rect">
            <a:avLst/>
          </a:prstGeom>
        </p:spPr>
        <p:txBody>
          <a:bodyPr/>
          <a:lstStyle>
            <a:lvl1pPr marL="0" indent="0">
              <a:spcBef>
                <a:spcPts val="0"/>
              </a:spcBef>
              <a:buClrTx/>
              <a:buSzTx/>
              <a:buFontTx/>
              <a:buNone/>
              <a:defRPr sz="1800" b="1"/>
            </a:lvl1pPr>
            <a:lvl2pPr marL="0" indent="0">
              <a:spcBef>
                <a:spcPts val="0"/>
              </a:spcBef>
              <a:buClrTx/>
              <a:buSzTx/>
              <a:buFontTx/>
              <a:buNone/>
              <a:defRPr sz="1800" b="1"/>
            </a:lvl2pPr>
            <a:lvl3pPr marL="0" indent="0">
              <a:spcBef>
                <a:spcPts val="0"/>
              </a:spcBef>
              <a:buClrTx/>
              <a:buSzTx/>
              <a:buFontTx/>
              <a:buNone/>
              <a:defRPr sz="1800" b="1"/>
            </a:lvl3pPr>
            <a:lvl4pPr marL="0" indent="0">
              <a:spcBef>
                <a:spcPts val="0"/>
              </a:spcBef>
              <a:buClrTx/>
              <a:buSzTx/>
              <a:buFontTx/>
              <a:buNone/>
              <a:defRPr sz="1800" b="1"/>
            </a:lvl4pPr>
            <a:lvl5pPr marL="0" indent="0">
              <a:spcBef>
                <a:spcPts val="0"/>
              </a:spcBef>
              <a:buClrTx/>
              <a:buSzTx/>
              <a:buFontTx/>
              <a:buNone/>
              <a:defRPr sz="1800" b="1"/>
            </a:lvl5pPr>
          </a:lstStyle>
          <a:p>
            <a:pPr lvl="0">
              <a:defRPr b="0">
                <a:solidFill>
                  <a:srgbClr val="000000"/>
                </a:solidFill>
              </a:defRPr>
            </a:pPr>
            <a:r>
              <a:rPr b="1">
                <a:solidFill>
                  <a:srgbClr val="5F5F5F"/>
                </a:solidFill>
              </a:rPr>
              <a:t>Corpo livello uno</a:t>
            </a:r>
          </a:p>
          <a:p>
            <a:pPr lvl="1">
              <a:defRPr b="0">
                <a:solidFill>
                  <a:srgbClr val="000000"/>
                </a:solidFill>
              </a:defRPr>
            </a:pPr>
            <a:r>
              <a:rPr b="1">
                <a:solidFill>
                  <a:srgbClr val="5F5F5F"/>
                </a:solidFill>
              </a:rPr>
              <a:t>Corpo livello due</a:t>
            </a:r>
          </a:p>
          <a:p>
            <a:pPr lvl="2">
              <a:defRPr b="0">
                <a:solidFill>
                  <a:srgbClr val="000000"/>
                </a:solidFill>
              </a:defRPr>
            </a:pPr>
            <a:r>
              <a:rPr b="1">
                <a:solidFill>
                  <a:srgbClr val="5F5F5F"/>
                </a:solidFill>
              </a:rPr>
              <a:t>Corpo livello tre</a:t>
            </a:r>
          </a:p>
          <a:p>
            <a:pPr lvl="3">
              <a:defRPr b="0">
                <a:solidFill>
                  <a:srgbClr val="000000"/>
                </a:solidFill>
              </a:defRPr>
            </a:pPr>
            <a:r>
              <a:rPr b="1">
                <a:solidFill>
                  <a:srgbClr val="5F5F5F"/>
                </a:solidFill>
              </a:rPr>
              <a:t>Corpo livello quattro</a:t>
            </a:r>
          </a:p>
          <a:p>
            <a:pPr lvl="4">
              <a:defRPr b="0">
                <a:solidFill>
                  <a:srgbClr val="000000"/>
                </a:solidFill>
              </a:defRPr>
            </a:pPr>
            <a:r>
              <a:rPr b="1">
                <a:solidFill>
                  <a:srgbClr val="5F5F5F"/>
                </a:solidFill>
              </a:rPr>
              <a:t>Corpo livello cinque</a:t>
            </a:r>
          </a:p>
        </p:txBody>
      </p:sp>
      <p:sp>
        <p:nvSpPr>
          <p:cNvPr id="84" name="Shape 84"/>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Only">
    <p:spTree>
      <p:nvGrpSpPr>
        <p:cNvPr id="1" name=""/>
        <p:cNvGrpSpPr/>
        <p:nvPr/>
      </p:nvGrpSpPr>
      <p:grpSpPr>
        <a:xfrm>
          <a:off x="0" y="0"/>
          <a:ext cx="0" cy="0"/>
          <a:chOff x="0" y="0"/>
          <a:chExt cx="0" cy="0"/>
        </a:xfrm>
      </p:grpSpPr>
      <p:sp>
        <p:nvSpPr>
          <p:cNvPr id="86" name="Shape 86"/>
          <p:cNvSpPr>
            <a:spLocks noGrp="1"/>
          </p:cNvSpPr>
          <p:nvPr>
            <p:ph type="sldNum" sz="quarter" idx="2"/>
          </p:nvPr>
        </p:nvSpPr>
        <p:spPr>
          <a:prstGeom prst="rect">
            <a:avLst/>
          </a:prstGeom>
        </p:spPr>
        <p:txBody>
          <a:bodyPr/>
          <a:lstStyle/>
          <a:p>
            <a:pPr lvl="0"/>
            <a:fld id="{86CB4B4D-7CA3-9044-876B-883B54F8677D}" type="slidenum">
              <a:t>‹n.›</a:t>
            </a:fld>
            <a:endParaRPr/>
          </a:p>
        </p:txBody>
      </p:sp>
      <p:sp>
        <p:nvSpPr>
          <p:cNvPr id="87" name="Shape 87"/>
          <p:cNvSpPr>
            <a:spLocks noGrp="1"/>
          </p:cNvSpPr>
          <p:nvPr>
            <p:ph type="title"/>
          </p:nvPr>
        </p:nvSpPr>
        <p:spPr>
          <a:xfrm>
            <a:off x="398973" y="0"/>
            <a:ext cx="8346073" cy="1828800"/>
          </a:xfrm>
          <a:prstGeom prst="rect">
            <a:avLst/>
          </a:prstGeom>
        </p:spPr>
        <p:txBody>
          <a:bodyPr/>
          <a:lstStyle/>
          <a:p>
            <a:pPr lvl="0">
              <a:defRPr sz="1800">
                <a:solidFill>
                  <a:srgbClr val="000000"/>
                </a:solidFill>
              </a:defRPr>
            </a:pPr>
            <a:r>
              <a:rPr sz="2700">
                <a:solidFill>
                  <a:srgbClr val="5F5F5F"/>
                </a:solidFill>
              </a:rPr>
              <a:t>Testo titolo</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89" name="Shape 89"/>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91" name="Shape 91"/>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Smartphone and Tablet: Horizontal">
    <p:spTree>
      <p:nvGrpSpPr>
        <p:cNvPr id="1" name=""/>
        <p:cNvGrpSpPr/>
        <p:nvPr/>
      </p:nvGrpSpPr>
      <p:grpSpPr>
        <a:xfrm>
          <a:off x="0" y="0"/>
          <a:ext cx="0" cy="0"/>
          <a:chOff x="0" y="0"/>
          <a:chExt cx="0" cy="0"/>
        </a:xfrm>
      </p:grpSpPr>
      <p:pic>
        <p:nvPicPr>
          <p:cNvPr id="93" name="image8.png"/>
          <p:cNvPicPr/>
          <p:nvPr/>
        </p:nvPicPr>
        <p:blipFill>
          <a:blip r:embed="rId2">
            <a:extLst/>
          </a:blip>
          <a:stretch>
            <a:fillRect/>
          </a:stretch>
        </p:blipFill>
        <p:spPr>
          <a:xfrm>
            <a:off x="2938313" y="1142129"/>
            <a:ext cx="4872793" cy="3425569"/>
          </a:xfrm>
          <a:prstGeom prst="rect">
            <a:avLst/>
          </a:prstGeom>
          <a:ln w="12700">
            <a:miter lim="400000"/>
          </a:ln>
        </p:spPr>
      </p:pic>
      <p:pic>
        <p:nvPicPr>
          <p:cNvPr id="94" name="image9.png"/>
          <p:cNvPicPr/>
          <p:nvPr/>
        </p:nvPicPr>
        <p:blipFill>
          <a:blip r:embed="rId3">
            <a:extLst/>
          </a:blip>
          <a:stretch>
            <a:fillRect/>
          </a:stretch>
        </p:blipFill>
        <p:spPr>
          <a:xfrm>
            <a:off x="1328216" y="1370895"/>
            <a:ext cx="1381017" cy="2915355"/>
          </a:xfrm>
          <a:prstGeom prst="rect">
            <a:avLst/>
          </a:prstGeom>
          <a:ln w="12700">
            <a:miter lim="400000"/>
          </a:ln>
        </p:spPr>
      </p:pic>
      <p:sp>
        <p:nvSpPr>
          <p:cNvPr id="95" name="Shape 95"/>
          <p:cNvSpPr>
            <a:spLocks noGrp="1"/>
          </p:cNvSpPr>
          <p:nvPr>
            <p:ph type="sldNum" sz="quarter" idx="2"/>
          </p:nvPr>
        </p:nvSpPr>
        <p:spPr>
          <a:prstGeom prst="rect">
            <a:avLst/>
          </a:prstGeom>
        </p:spPr>
        <p:txBody>
          <a:bodyPr/>
          <a:lstStyle/>
          <a:p>
            <a:pPr lvl="0"/>
            <a:fld id="{86CB4B4D-7CA3-9044-876B-883B54F8677D}" type="slidenum">
              <a:t>‹n.›</a:t>
            </a:fld>
            <a:endParaRPr/>
          </a:p>
        </p:txBody>
      </p:sp>
      <p:sp>
        <p:nvSpPr>
          <p:cNvPr id="96" name="Shape 96"/>
          <p:cNvSpPr>
            <a:spLocks noGrp="1"/>
          </p:cNvSpPr>
          <p:nvPr>
            <p:ph type="title"/>
          </p:nvPr>
        </p:nvSpPr>
        <p:spPr>
          <a:xfrm>
            <a:off x="398973" y="0"/>
            <a:ext cx="8346073" cy="1828800"/>
          </a:xfrm>
          <a:prstGeom prst="rect">
            <a:avLst/>
          </a:prstGeom>
        </p:spPr>
        <p:txBody>
          <a:bodyPr/>
          <a:lstStyle/>
          <a:p>
            <a:pPr lvl="0">
              <a:defRPr sz="1800">
                <a:solidFill>
                  <a:srgbClr val="000000"/>
                </a:solidFill>
              </a:defRPr>
            </a:pPr>
            <a:r>
              <a:rPr sz="2700">
                <a:solidFill>
                  <a:srgbClr val="5F5F5F"/>
                </a:solidFill>
              </a:rPr>
              <a:t>Testo titolo</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Final Slide with Picture">
    <p:bg>
      <p:bgPr>
        <a:solidFill>
          <a:srgbClr val="DCE3E4"/>
        </a:solidFill>
        <a:effectLst/>
      </p:bgPr>
    </p:bg>
    <p:spTree>
      <p:nvGrpSpPr>
        <p:cNvPr id="1" name=""/>
        <p:cNvGrpSpPr/>
        <p:nvPr/>
      </p:nvGrpSpPr>
      <p:grpSpPr>
        <a:xfrm>
          <a:off x="0" y="0"/>
          <a:ext cx="0" cy="0"/>
          <a:chOff x="0" y="0"/>
          <a:chExt cx="0" cy="0"/>
        </a:xfrm>
      </p:grpSpPr>
      <p:sp>
        <p:nvSpPr>
          <p:cNvPr id="16" name="Shape 16"/>
          <p:cNvSpPr/>
          <p:nvPr/>
        </p:nvSpPr>
        <p:spPr>
          <a:xfrm>
            <a:off x="4493409" y="4922265"/>
            <a:ext cx="2280878"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685606">
              <a:defRPr sz="600">
                <a:solidFill>
                  <a:srgbClr val="9F9F9F"/>
                </a:solidFill>
                <a:latin typeface="Calibri"/>
                <a:ea typeface="Calibri"/>
                <a:cs typeface="Calibri"/>
                <a:sym typeface="Calibri"/>
              </a:defRPr>
            </a:lvl1pPr>
          </a:lstStyle>
          <a:p>
            <a:pPr lvl="0">
              <a:defRPr sz="1800">
                <a:solidFill>
                  <a:srgbClr val="000000"/>
                </a:solidFill>
              </a:defRPr>
            </a:pPr>
            <a:r>
              <a:rPr sz="600">
                <a:solidFill>
                  <a:srgbClr val="9F9F9F"/>
                </a:solidFill>
              </a:rPr>
              <a:t>Copyright © 2014 Oracle and/or its affiliates. All rights reserved.  </a:t>
            </a:r>
          </a:p>
        </p:txBody>
      </p:sp>
      <p:pic>
        <p:nvPicPr>
          <p:cNvPr id="17" name="image2.jpeg"/>
          <p:cNvPicPr/>
          <p:nvPr/>
        </p:nvPicPr>
        <p:blipFill>
          <a:blip r:embed="rId2">
            <a:extLst/>
          </a:blip>
          <a:srcRect l="21062" t="21951" r="21062" b="29009"/>
          <a:stretch>
            <a:fillRect/>
          </a:stretch>
        </p:blipFill>
        <p:spPr>
          <a:xfrm>
            <a:off x="152400" y="133350"/>
            <a:ext cx="8865327" cy="4655528"/>
          </a:xfrm>
          <a:prstGeom prst="rect">
            <a:avLst/>
          </a:prstGeom>
          <a:ln w="12700">
            <a:miter lim="400000"/>
          </a:ln>
        </p:spPr>
      </p:pic>
      <p:pic>
        <p:nvPicPr>
          <p:cNvPr id="18" name="image1.png" descr="1.5X red tab for PPT.png"/>
          <p:cNvPicPr/>
          <p:nvPr/>
        </p:nvPicPr>
        <p:blipFill>
          <a:blip r:embed="rId3">
            <a:extLst/>
          </a:blip>
          <a:stretch>
            <a:fillRect/>
          </a:stretch>
        </p:blipFill>
        <p:spPr>
          <a:xfrm>
            <a:off x="398963" y="4701202"/>
            <a:ext cx="1208007" cy="442309"/>
          </a:xfrm>
          <a:prstGeom prst="rect">
            <a:avLst/>
          </a:prstGeom>
          <a:ln w="12700">
            <a:miter lim="400000"/>
          </a:ln>
        </p:spPr>
      </p:pic>
      <p:sp>
        <p:nvSpPr>
          <p:cNvPr id="19" name="Shape 19"/>
          <p:cNvSpPr>
            <a:spLocks noGrp="1"/>
          </p:cNvSpPr>
          <p:nvPr>
            <p:ph type="sldNum" sz="quarter" idx="2"/>
          </p:nvPr>
        </p:nvSpPr>
        <p:spPr>
          <a:xfrm>
            <a:off x="8686264" y="4888229"/>
            <a:ext cx="127001" cy="127001"/>
          </a:xfrm>
          <a:prstGeom prst="rect">
            <a:avLst/>
          </a:prstGeom>
        </p:spPr>
        <p:txBody>
          <a:bodyPr/>
          <a:lstStyle/>
          <a:p>
            <a:pPr lvl="0"/>
            <a:fld id="{86CB4B4D-7CA3-9044-876B-883B54F8677D}" type="slidenum">
              <a:t>‹n.›</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Smartphone and Tablet: Vertical">
    <p:spTree>
      <p:nvGrpSpPr>
        <p:cNvPr id="1" name=""/>
        <p:cNvGrpSpPr/>
        <p:nvPr/>
      </p:nvGrpSpPr>
      <p:grpSpPr>
        <a:xfrm>
          <a:off x="0" y="0"/>
          <a:ext cx="0" cy="0"/>
          <a:chOff x="0" y="0"/>
          <a:chExt cx="0" cy="0"/>
        </a:xfrm>
      </p:grpSpPr>
      <p:pic>
        <p:nvPicPr>
          <p:cNvPr id="98" name="image8.png"/>
          <p:cNvPicPr/>
          <p:nvPr/>
        </p:nvPicPr>
        <p:blipFill>
          <a:blip r:embed="rId2">
            <a:extLst/>
          </a:blip>
          <a:srcRect r="7517"/>
          <a:stretch>
            <a:fillRect/>
          </a:stretch>
        </p:blipFill>
        <p:spPr>
          <a:xfrm rot="5400000">
            <a:off x="4313003" y="834728"/>
            <a:ext cx="4505286" cy="3426461"/>
          </a:xfrm>
          <a:prstGeom prst="rect">
            <a:avLst/>
          </a:prstGeom>
          <a:ln w="12700">
            <a:miter lim="400000"/>
          </a:ln>
        </p:spPr>
      </p:pic>
      <p:sp>
        <p:nvSpPr>
          <p:cNvPr id="99" name="Shape 99"/>
          <p:cNvSpPr>
            <a:spLocks noGrp="1"/>
          </p:cNvSpPr>
          <p:nvPr>
            <p:ph type="title"/>
          </p:nvPr>
        </p:nvSpPr>
        <p:spPr>
          <a:xfrm>
            <a:off x="398963" y="0"/>
            <a:ext cx="4173040" cy="2257425"/>
          </a:xfrm>
          <a:prstGeom prst="rect">
            <a:avLst/>
          </a:prstGeom>
        </p:spPr>
        <p:txBody>
          <a:bodyPr/>
          <a:lstStyle/>
          <a:p>
            <a:pPr lvl="0">
              <a:defRPr sz="1800">
                <a:solidFill>
                  <a:srgbClr val="000000"/>
                </a:solidFill>
              </a:defRPr>
            </a:pPr>
            <a:r>
              <a:rPr sz="2700">
                <a:solidFill>
                  <a:srgbClr val="5F5F5F"/>
                </a:solidFill>
              </a:rPr>
              <a:t>Testo titolo</a:t>
            </a:r>
          </a:p>
        </p:txBody>
      </p:sp>
      <p:sp>
        <p:nvSpPr>
          <p:cNvPr id="100" name="Shape 100"/>
          <p:cNvSpPr>
            <a:spLocks noGrp="1"/>
          </p:cNvSpPr>
          <p:nvPr>
            <p:ph type="sldNum" sz="quarter" idx="2"/>
          </p:nvPr>
        </p:nvSpPr>
        <p:spPr>
          <a:prstGeom prst="rect">
            <a:avLst/>
          </a:prstGeom>
        </p:spPr>
        <p:txBody>
          <a:bodyPr/>
          <a:lstStyle/>
          <a:p>
            <a:pPr lvl="0"/>
            <a:fld id="{86CB4B4D-7CA3-9044-876B-883B54F8677D}" type="slidenum">
              <a:t>‹n.›</a:t>
            </a:fld>
            <a:endParaRPr/>
          </a:p>
        </p:txBody>
      </p:sp>
      <p:pic>
        <p:nvPicPr>
          <p:cNvPr id="101" name="image9.png"/>
          <p:cNvPicPr/>
          <p:nvPr/>
        </p:nvPicPr>
        <p:blipFill>
          <a:blip r:embed="rId3">
            <a:extLst/>
          </a:blip>
          <a:stretch>
            <a:fillRect/>
          </a:stretch>
        </p:blipFill>
        <p:spPr>
          <a:xfrm>
            <a:off x="2971382" y="1428750"/>
            <a:ext cx="1381017" cy="291535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Metric with Pictur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3" name="Shape 103"/>
          <p:cNvSpPr/>
          <p:nvPr/>
        </p:nvSpPr>
        <p:spPr>
          <a:xfrm>
            <a:off x="0" y="0"/>
            <a:ext cx="9144000" cy="5143500"/>
          </a:xfrm>
          <a:prstGeom prst="rect">
            <a:avLst/>
          </a:prstGeom>
          <a:solidFill>
            <a:srgbClr val="46575E">
              <a:alpha val="40000"/>
            </a:srgbClr>
          </a:solidFill>
          <a:ln w="12700">
            <a:miter lim="400000"/>
          </a:ln>
        </p:spPr>
        <p:txBody>
          <a:bodyPr lIns="0" tIns="0" rIns="0" bIns="0" anchor="ctr"/>
          <a:lstStyle/>
          <a:p>
            <a:pPr lvl="0" algn="ctr" defTabSz="685606">
              <a:defRPr sz="1400">
                <a:solidFill>
                  <a:srgbClr val="FFFFFF"/>
                </a:solidFill>
                <a:latin typeface="Calibri"/>
                <a:ea typeface="Calibri"/>
                <a:cs typeface="Calibri"/>
                <a:sym typeface="Calibri"/>
              </a:defRPr>
            </a:pPr>
            <a:endParaRPr/>
          </a:p>
        </p:txBody>
      </p:sp>
      <p:grpSp>
        <p:nvGrpSpPr>
          <p:cNvPr id="108" name="Group 108"/>
          <p:cNvGrpSpPr/>
          <p:nvPr/>
        </p:nvGrpSpPr>
        <p:grpSpPr>
          <a:xfrm>
            <a:off x="-214" y="-2"/>
            <a:ext cx="9144432" cy="5143503"/>
            <a:chOff x="0" y="0"/>
            <a:chExt cx="9144431" cy="5143501"/>
          </a:xfrm>
        </p:grpSpPr>
        <p:sp>
          <p:nvSpPr>
            <p:cNvPr id="104" name="Shape 104"/>
            <p:cNvSpPr/>
            <p:nvPr/>
          </p:nvSpPr>
          <p:spPr>
            <a:xfrm>
              <a:off x="0" y="-1"/>
              <a:ext cx="145511" cy="5139113"/>
            </a:xfrm>
            <a:prstGeom prst="rect">
              <a:avLst/>
            </a:prstGeom>
            <a:solidFill>
              <a:srgbClr val="DCE3E4"/>
            </a:solidFill>
            <a:ln w="12700" cap="flat">
              <a:noFill/>
              <a:miter lim="400000"/>
            </a:ln>
            <a:effectLst/>
          </p:spPr>
          <p:txBody>
            <a:bodyPr wrap="square" lIns="0" tIns="0" rIns="0" bIns="0" numCol="1" anchor="ctr">
              <a:noAutofit/>
            </a:bodyPr>
            <a:lstStyle/>
            <a:p>
              <a:pPr lvl="0" algn="ctr" defTabSz="685606">
                <a:defRPr sz="1400">
                  <a:solidFill>
                    <a:srgbClr val="FFFFFF"/>
                  </a:solidFill>
                  <a:latin typeface="Calibri"/>
                  <a:ea typeface="Calibri"/>
                  <a:cs typeface="Calibri"/>
                  <a:sym typeface="Calibri"/>
                </a:defRPr>
              </a:pPr>
              <a:endParaRPr/>
            </a:p>
          </p:txBody>
        </p:sp>
        <p:sp>
          <p:nvSpPr>
            <p:cNvPr id="105" name="Shape 105"/>
            <p:cNvSpPr/>
            <p:nvPr/>
          </p:nvSpPr>
          <p:spPr>
            <a:xfrm>
              <a:off x="8998922" y="4389"/>
              <a:ext cx="145509" cy="5139113"/>
            </a:xfrm>
            <a:prstGeom prst="rect">
              <a:avLst/>
            </a:prstGeom>
            <a:solidFill>
              <a:srgbClr val="DCE3E4"/>
            </a:solidFill>
            <a:ln w="12700" cap="flat">
              <a:noFill/>
              <a:miter lim="400000"/>
            </a:ln>
            <a:effectLst/>
          </p:spPr>
          <p:txBody>
            <a:bodyPr wrap="square" lIns="0" tIns="0" rIns="0" bIns="0" numCol="1" anchor="ctr">
              <a:noAutofit/>
            </a:bodyPr>
            <a:lstStyle/>
            <a:p>
              <a:pPr lvl="0" algn="ctr" defTabSz="685606">
                <a:defRPr sz="1400">
                  <a:solidFill>
                    <a:srgbClr val="FFFFFF"/>
                  </a:solidFill>
                  <a:latin typeface="Calibri"/>
                  <a:ea typeface="Calibri"/>
                  <a:cs typeface="Calibri"/>
                  <a:sym typeface="Calibri"/>
                </a:defRPr>
              </a:pPr>
              <a:endParaRPr/>
            </a:p>
          </p:txBody>
        </p:sp>
        <p:sp>
          <p:nvSpPr>
            <p:cNvPr id="106" name="Shape 106"/>
            <p:cNvSpPr/>
            <p:nvPr/>
          </p:nvSpPr>
          <p:spPr>
            <a:xfrm>
              <a:off x="0" y="4800601"/>
              <a:ext cx="9144431" cy="342901"/>
            </a:xfrm>
            <a:prstGeom prst="rect">
              <a:avLst/>
            </a:prstGeom>
            <a:solidFill>
              <a:srgbClr val="DCE3E4"/>
            </a:solidFill>
            <a:ln w="12700" cap="flat">
              <a:noFill/>
              <a:miter lim="400000"/>
            </a:ln>
            <a:effectLst/>
          </p:spPr>
          <p:txBody>
            <a:bodyPr wrap="square" lIns="0" tIns="0" rIns="0" bIns="0" numCol="1" anchor="ctr">
              <a:noAutofit/>
            </a:bodyPr>
            <a:lstStyle/>
            <a:p>
              <a:pPr lvl="0" algn="ctr" defTabSz="685606">
                <a:defRPr sz="1400">
                  <a:solidFill>
                    <a:srgbClr val="FFFFFF"/>
                  </a:solidFill>
                  <a:latin typeface="Calibri"/>
                  <a:ea typeface="Calibri"/>
                  <a:cs typeface="Calibri"/>
                  <a:sym typeface="Calibri"/>
                </a:defRPr>
              </a:pPr>
              <a:endParaRPr/>
            </a:p>
          </p:txBody>
        </p:sp>
        <p:sp>
          <p:nvSpPr>
            <p:cNvPr id="107" name="Shape 107"/>
            <p:cNvSpPr/>
            <p:nvPr/>
          </p:nvSpPr>
          <p:spPr>
            <a:xfrm>
              <a:off x="0" y="0"/>
              <a:ext cx="9144432" cy="144020"/>
            </a:xfrm>
            <a:prstGeom prst="rect">
              <a:avLst/>
            </a:prstGeom>
            <a:solidFill>
              <a:srgbClr val="DCE3E4"/>
            </a:solidFill>
            <a:ln w="12700" cap="flat">
              <a:noFill/>
              <a:miter lim="400000"/>
            </a:ln>
            <a:effectLst/>
          </p:spPr>
          <p:txBody>
            <a:bodyPr wrap="square" lIns="0" tIns="0" rIns="0" bIns="0" numCol="1" anchor="ctr">
              <a:noAutofit/>
            </a:bodyPr>
            <a:lstStyle/>
            <a:p>
              <a:pPr lvl="0" algn="ctr" defTabSz="685606">
                <a:defRPr sz="1400">
                  <a:solidFill>
                    <a:srgbClr val="FFFFFF"/>
                  </a:solidFill>
                  <a:latin typeface="Calibri"/>
                  <a:ea typeface="Calibri"/>
                  <a:cs typeface="Calibri"/>
                  <a:sym typeface="Calibri"/>
                </a:defRPr>
              </a:pPr>
              <a:endParaRPr/>
            </a:p>
          </p:txBody>
        </p:sp>
      </p:grpSp>
      <p:sp>
        <p:nvSpPr>
          <p:cNvPr id="109" name="Shape 109"/>
          <p:cNvSpPr/>
          <p:nvPr/>
        </p:nvSpPr>
        <p:spPr>
          <a:xfrm>
            <a:off x="4493409" y="4922264"/>
            <a:ext cx="232083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685606">
              <a:defRPr sz="600">
                <a:solidFill>
                  <a:srgbClr val="9F9F9F"/>
                </a:solidFill>
                <a:latin typeface="Calibri"/>
                <a:ea typeface="Calibri"/>
                <a:cs typeface="Calibri"/>
                <a:sym typeface="Calibri"/>
              </a:defRPr>
            </a:lvl1pPr>
          </a:lstStyle>
          <a:p>
            <a:pPr lvl="0">
              <a:defRPr sz="1800">
                <a:solidFill>
                  <a:srgbClr val="000000"/>
                </a:solidFill>
              </a:defRPr>
            </a:pPr>
            <a:r>
              <a:rPr sz="600">
                <a:solidFill>
                  <a:srgbClr val="9F9F9F"/>
                </a:solidFill>
              </a:rPr>
              <a:t>Copyright © 2014 Oracle and/or its affiliates. All rights reserved.  |</a:t>
            </a:r>
          </a:p>
        </p:txBody>
      </p:sp>
      <p:sp>
        <p:nvSpPr>
          <p:cNvPr id="110" name="Shape 110"/>
          <p:cNvSpPr>
            <a:spLocks noGrp="1"/>
          </p:cNvSpPr>
          <p:nvPr>
            <p:ph type="sldNum" sz="quarter" idx="2"/>
          </p:nvPr>
        </p:nvSpPr>
        <p:spPr>
          <a:prstGeom prst="rect">
            <a:avLst/>
          </a:prstGeom>
        </p:spPr>
        <p:txBody>
          <a:bodyPr/>
          <a:lstStyle/>
          <a:p>
            <a:pPr lvl="0"/>
            <a:fld id="{86CB4B4D-7CA3-9044-876B-883B54F8677D}" type="slidenum">
              <a:t>‹n.›</a:t>
            </a:fld>
            <a:endParaRPr/>
          </a:p>
        </p:txBody>
      </p:sp>
      <p:sp>
        <p:nvSpPr>
          <p:cNvPr id="111" name="Shape 111"/>
          <p:cNvSpPr>
            <a:spLocks noGrp="1"/>
          </p:cNvSpPr>
          <p:nvPr>
            <p:ph type="body" idx="1"/>
          </p:nvPr>
        </p:nvSpPr>
        <p:spPr>
          <a:xfrm>
            <a:off x="570458" y="2000249"/>
            <a:ext cx="3429893" cy="3143251"/>
          </a:xfrm>
          <a:prstGeom prst="rect">
            <a:avLst/>
          </a:prstGeom>
        </p:spPr>
        <p:txBody>
          <a:bodyPr/>
          <a:lstStyle>
            <a:lvl1pPr marL="0" indent="1190">
              <a:spcBef>
                <a:spcPts val="0"/>
              </a:spcBef>
              <a:buClrTx/>
              <a:buSzTx/>
              <a:buFontTx/>
              <a:buNone/>
              <a:defRPr>
                <a:solidFill>
                  <a:srgbClr val="FFFFFF"/>
                </a:solidFill>
              </a:defRPr>
            </a:lvl1pPr>
            <a:lvl2pPr marL="0" indent="1190">
              <a:spcBef>
                <a:spcPts val="0"/>
              </a:spcBef>
              <a:buClrTx/>
              <a:buSzTx/>
              <a:buFontTx/>
              <a:buNone/>
              <a:defRPr>
                <a:solidFill>
                  <a:srgbClr val="FFFFFF"/>
                </a:solidFill>
              </a:defRPr>
            </a:lvl2pPr>
            <a:lvl3pPr marL="0" indent="1190">
              <a:spcBef>
                <a:spcPts val="0"/>
              </a:spcBef>
              <a:buClrTx/>
              <a:buSzTx/>
              <a:buFontTx/>
              <a:buNone/>
              <a:defRPr>
                <a:solidFill>
                  <a:srgbClr val="FFFFFF"/>
                </a:solidFill>
              </a:defRPr>
            </a:lvl3pPr>
            <a:lvl4pPr marL="0" indent="1190">
              <a:spcBef>
                <a:spcPts val="0"/>
              </a:spcBef>
              <a:buClrTx/>
              <a:buSzTx/>
              <a:buFontTx/>
              <a:buNone/>
              <a:defRPr>
                <a:solidFill>
                  <a:srgbClr val="FFFFFF"/>
                </a:solidFill>
              </a:defRPr>
            </a:lvl4pPr>
            <a:lvl5pPr marL="0" indent="1190">
              <a:spcBef>
                <a:spcPts val="0"/>
              </a:spcBef>
              <a:buClrTx/>
              <a:buSzTx/>
              <a:buFontTx/>
              <a:buNone/>
              <a:defRPr>
                <a:solidFill>
                  <a:srgbClr val="FFFFFF"/>
                </a:solidFill>
              </a:defRPr>
            </a:lvl5pPr>
          </a:lstStyle>
          <a:p>
            <a:pPr lvl="0">
              <a:defRPr sz="1800">
                <a:solidFill>
                  <a:srgbClr val="000000"/>
                </a:solidFill>
              </a:defRPr>
            </a:pPr>
            <a:r>
              <a:rPr sz="2100">
                <a:solidFill>
                  <a:srgbClr val="FFFFFF"/>
                </a:solidFill>
              </a:rPr>
              <a:t>Corpo livello uno</a:t>
            </a:r>
          </a:p>
          <a:p>
            <a:pPr lvl="1">
              <a:defRPr sz="1800">
                <a:solidFill>
                  <a:srgbClr val="000000"/>
                </a:solidFill>
              </a:defRPr>
            </a:pPr>
            <a:r>
              <a:rPr sz="2100">
                <a:solidFill>
                  <a:srgbClr val="FFFFFF"/>
                </a:solidFill>
              </a:rPr>
              <a:t>Corpo livello due</a:t>
            </a:r>
          </a:p>
          <a:p>
            <a:pPr lvl="2">
              <a:defRPr sz="1800">
                <a:solidFill>
                  <a:srgbClr val="000000"/>
                </a:solidFill>
              </a:defRPr>
            </a:pPr>
            <a:r>
              <a:rPr sz="2100">
                <a:solidFill>
                  <a:srgbClr val="FFFFFF"/>
                </a:solidFill>
              </a:rPr>
              <a:t>Corpo livello tre</a:t>
            </a:r>
          </a:p>
          <a:p>
            <a:pPr lvl="3">
              <a:defRPr sz="1800">
                <a:solidFill>
                  <a:srgbClr val="000000"/>
                </a:solidFill>
              </a:defRPr>
            </a:pPr>
            <a:r>
              <a:rPr sz="2100">
                <a:solidFill>
                  <a:srgbClr val="FFFFFF"/>
                </a:solidFill>
              </a:rPr>
              <a:t>Corpo livello quattro</a:t>
            </a:r>
          </a:p>
          <a:p>
            <a:pPr lvl="4">
              <a:defRPr sz="1800">
                <a:solidFill>
                  <a:srgbClr val="000000"/>
                </a:solidFill>
              </a:defRPr>
            </a:pPr>
            <a:r>
              <a:rPr sz="2100">
                <a:solidFill>
                  <a:srgbClr val="FFFFFF"/>
                </a:solidFill>
              </a:rPr>
              <a:t>Corpo livello cinque</a:t>
            </a:r>
          </a:p>
        </p:txBody>
      </p:sp>
      <p:pic>
        <p:nvPicPr>
          <p:cNvPr id="112" name="image1.png" descr="1.5X red tab for PPT.png"/>
          <p:cNvPicPr/>
          <p:nvPr/>
        </p:nvPicPr>
        <p:blipFill>
          <a:blip r:embed="rId3">
            <a:extLst/>
          </a:blip>
          <a:stretch>
            <a:fillRect/>
          </a:stretch>
        </p:blipFill>
        <p:spPr>
          <a:xfrm>
            <a:off x="398963" y="4701202"/>
            <a:ext cx="1208007" cy="442309"/>
          </a:xfrm>
          <a:prstGeom prst="rect">
            <a:avLst/>
          </a:prstGeom>
          <a:ln w="12700">
            <a:miter lim="400000"/>
          </a:ln>
        </p:spPr>
      </p:pic>
      <p:sp>
        <p:nvSpPr>
          <p:cNvPr id="113" name="Shape 113"/>
          <p:cNvSpPr>
            <a:spLocks noGrp="1"/>
          </p:cNvSpPr>
          <p:nvPr>
            <p:ph type="title"/>
          </p:nvPr>
        </p:nvSpPr>
        <p:spPr>
          <a:xfrm>
            <a:off x="570458" y="0"/>
            <a:ext cx="3429893" cy="2000250"/>
          </a:xfrm>
          <a:prstGeom prst="rect">
            <a:avLst/>
          </a:prstGeom>
        </p:spPr>
        <p:txBody>
          <a:bodyPr/>
          <a:lstStyle>
            <a:lvl1pPr>
              <a:defRPr sz="10400" b="1">
                <a:solidFill>
                  <a:srgbClr val="FFFFFF"/>
                </a:solidFill>
              </a:defRPr>
            </a:lvl1pPr>
          </a:lstStyle>
          <a:p>
            <a:pPr lvl="0">
              <a:defRPr sz="1800" b="0">
                <a:solidFill>
                  <a:srgbClr val="000000"/>
                </a:solidFill>
              </a:defRPr>
            </a:pPr>
            <a:r>
              <a:rPr sz="10400" b="1">
                <a:solidFill>
                  <a:srgbClr val="FFFFFF"/>
                </a:solidFill>
              </a:rPr>
              <a:t>Testo titolo</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Safe Harbor Front">
    <p:spTree>
      <p:nvGrpSpPr>
        <p:cNvPr id="1" name=""/>
        <p:cNvGrpSpPr/>
        <p:nvPr/>
      </p:nvGrpSpPr>
      <p:grpSpPr>
        <a:xfrm>
          <a:off x="0" y="0"/>
          <a:ext cx="0" cy="0"/>
          <a:chOff x="0" y="0"/>
          <a:chExt cx="0" cy="0"/>
        </a:xfrm>
      </p:grpSpPr>
      <p:sp>
        <p:nvSpPr>
          <p:cNvPr id="115" name="Shape 115"/>
          <p:cNvSpPr>
            <a:spLocks noGrp="1"/>
          </p:cNvSpPr>
          <p:nvPr>
            <p:ph type="sldNum" sz="quarter" idx="2"/>
          </p:nvPr>
        </p:nvSpPr>
        <p:spPr>
          <a:prstGeom prst="rect">
            <a:avLst/>
          </a:prstGeom>
        </p:spPr>
        <p:txBody>
          <a:bodyPr/>
          <a:lstStyle/>
          <a:p>
            <a:pPr lvl="0"/>
            <a:fld id="{86CB4B4D-7CA3-9044-876B-883B54F8677D}" type="slidenum">
              <a:t>‹n.›</a:t>
            </a:fld>
            <a:endParaRPr/>
          </a:p>
        </p:txBody>
      </p:sp>
      <p:sp>
        <p:nvSpPr>
          <p:cNvPr id="116" name="Shape 116"/>
          <p:cNvSpPr/>
          <p:nvPr/>
        </p:nvSpPr>
        <p:spPr>
          <a:xfrm>
            <a:off x="398972" y="1339849"/>
            <a:ext cx="3133181" cy="355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defTabSz="685606">
              <a:lnSpc>
                <a:spcPct val="90000"/>
              </a:lnSpc>
              <a:defRPr sz="2400">
                <a:latin typeface="Calibri"/>
                <a:ea typeface="Calibri"/>
                <a:cs typeface="Calibri"/>
                <a:sym typeface="Calibri"/>
              </a:defRPr>
            </a:lvl1pPr>
          </a:lstStyle>
          <a:p>
            <a:pPr lvl="0">
              <a:defRPr sz="1800">
                <a:solidFill>
                  <a:srgbClr val="000000"/>
                </a:solidFill>
              </a:defRPr>
            </a:pPr>
            <a:r>
              <a:rPr sz="2400">
                <a:solidFill>
                  <a:srgbClr val="5F5F5F"/>
                </a:solidFill>
              </a:rPr>
              <a:t>Safe Harbor Statement</a:t>
            </a:r>
          </a:p>
        </p:txBody>
      </p:sp>
      <p:sp>
        <p:nvSpPr>
          <p:cNvPr id="117" name="Shape 117"/>
          <p:cNvSpPr/>
          <p:nvPr/>
        </p:nvSpPr>
        <p:spPr>
          <a:xfrm>
            <a:off x="398973" y="1885950"/>
            <a:ext cx="8346072" cy="146685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685606">
              <a:lnSpc>
                <a:spcPct val="90000"/>
              </a:lnSpc>
              <a:defRPr>
                <a:latin typeface="Calibri"/>
                <a:ea typeface="Calibri"/>
                <a:cs typeface="Calibri"/>
                <a:sym typeface="Calibri"/>
              </a:defRPr>
            </a:lvl1pPr>
          </a:lstStyle>
          <a:p>
            <a:pPr lvl="0">
              <a:defRPr>
                <a:solidFill>
                  <a:srgbClr val="000000"/>
                </a:solidFill>
              </a:defRPr>
            </a:pPr>
            <a:r>
              <a:rPr>
                <a:solidFill>
                  <a:srgbClr val="5F5F5F"/>
                </a:solidFill>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Safe Harbor Back">
    <p:spTree>
      <p:nvGrpSpPr>
        <p:cNvPr id="1" name=""/>
        <p:cNvGrpSpPr/>
        <p:nvPr/>
      </p:nvGrpSpPr>
      <p:grpSpPr>
        <a:xfrm>
          <a:off x="0" y="0"/>
          <a:ext cx="0" cy="0"/>
          <a:chOff x="0" y="0"/>
          <a:chExt cx="0" cy="0"/>
        </a:xfrm>
      </p:grpSpPr>
      <p:sp>
        <p:nvSpPr>
          <p:cNvPr id="119" name="Shape 119"/>
          <p:cNvSpPr>
            <a:spLocks noGrp="1"/>
          </p:cNvSpPr>
          <p:nvPr>
            <p:ph type="sldNum" sz="quarter" idx="2"/>
          </p:nvPr>
        </p:nvSpPr>
        <p:spPr>
          <a:prstGeom prst="rect">
            <a:avLst/>
          </a:prstGeom>
        </p:spPr>
        <p:txBody>
          <a:bodyPr/>
          <a:lstStyle/>
          <a:p>
            <a:pPr lvl="0"/>
            <a:fld id="{86CB4B4D-7CA3-9044-876B-883B54F8677D}" type="slidenum">
              <a:t>‹n.›</a:t>
            </a:fld>
            <a:endParaRPr/>
          </a:p>
        </p:txBody>
      </p:sp>
      <p:sp>
        <p:nvSpPr>
          <p:cNvPr id="120" name="Shape 120"/>
          <p:cNvSpPr/>
          <p:nvPr/>
        </p:nvSpPr>
        <p:spPr>
          <a:xfrm>
            <a:off x="398972" y="1339849"/>
            <a:ext cx="3133181" cy="355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defTabSz="685606">
              <a:lnSpc>
                <a:spcPct val="90000"/>
              </a:lnSpc>
              <a:defRPr sz="2400">
                <a:latin typeface="Calibri"/>
                <a:ea typeface="Calibri"/>
                <a:cs typeface="Calibri"/>
                <a:sym typeface="Calibri"/>
              </a:defRPr>
            </a:lvl1pPr>
          </a:lstStyle>
          <a:p>
            <a:pPr lvl="0">
              <a:defRPr sz="1800">
                <a:solidFill>
                  <a:srgbClr val="000000"/>
                </a:solidFill>
              </a:defRPr>
            </a:pPr>
            <a:r>
              <a:rPr sz="2400">
                <a:solidFill>
                  <a:srgbClr val="5F5F5F"/>
                </a:solidFill>
              </a:rPr>
              <a:t>Safe Harbor Statement</a:t>
            </a:r>
          </a:p>
        </p:txBody>
      </p:sp>
      <p:sp>
        <p:nvSpPr>
          <p:cNvPr id="121" name="Shape 121"/>
          <p:cNvSpPr/>
          <p:nvPr/>
        </p:nvSpPr>
        <p:spPr>
          <a:xfrm>
            <a:off x="398973" y="1885950"/>
            <a:ext cx="8346072" cy="146685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685606">
              <a:lnSpc>
                <a:spcPct val="90000"/>
              </a:lnSpc>
              <a:defRPr>
                <a:latin typeface="Calibri"/>
                <a:ea typeface="Calibri"/>
                <a:cs typeface="Calibri"/>
                <a:sym typeface="Calibri"/>
              </a:defRPr>
            </a:lvl1pPr>
          </a:lstStyle>
          <a:p>
            <a:pPr lvl="0">
              <a:defRPr>
                <a:solidFill>
                  <a:srgbClr val="000000"/>
                </a:solidFill>
              </a:defRPr>
            </a:pPr>
            <a:r>
              <a:rPr>
                <a:solidFill>
                  <a:srgbClr val="5F5F5F"/>
                </a:solidFill>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Positioning Statement">
    <p:spTree>
      <p:nvGrpSpPr>
        <p:cNvPr id="1" name=""/>
        <p:cNvGrpSpPr/>
        <p:nvPr/>
      </p:nvGrpSpPr>
      <p:grpSpPr>
        <a:xfrm>
          <a:off x="0" y="0"/>
          <a:ext cx="0" cy="0"/>
          <a:chOff x="0" y="0"/>
          <a:chExt cx="0" cy="0"/>
        </a:xfrm>
      </p:grpSpPr>
      <p:sp>
        <p:nvSpPr>
          <p:cNvPr id="123" name="Shape 123"/>
          <p:cNvSpPr>
            <a:spLocks noGrp="1"/>
          </p:cNvSpPr>
          <p:nvPr>
            <p:ph type="sldNum" sz="quarter" idx="2"/>
          </p:nvPr>
        </p:nvSpPr>
        <p:spPr>
          <a:prstGeom prst="rect">
            <a:avLst/>
          </a:prstGeom>
        </p:spPr>
        <p:txBody>
          <a:bodyPr/>
          <a:lstStyle/>
          <a:p>
            <a:pPr lvl="0"/>
            <a:fld id="{86CB4B4D-7CA3-9044-876B-883B54F8677D}" type="slidenum">
              <a:t>‹n.›</a:t>
            </a:fld>
            <a:endParaRPr/>
          </a:p>
        </p:txBody>
      </p:sp>
      <p:grpSp>
        <p:nvGrpSpPr>
          <p:cNvPr id="168" name="Group 168"/>
          <p:cNvGrpSpPr/>
          <p:nvPr/>
        </p:nvGrpSpPr>
        <p:grpSpPr>
          <a:xfrm>
            <a:off x="2448562" y="2057398"/>
            <a:ext cx="4252833" cy="810821"/>
            <a:chOff x="0" y="-1"/>
            <a:chExt cx="4252832" cy="810820"/>
          </a:xfrm>
        </p:grpSpPr>
        <p:sp>
          <p:nvSpPr>
            <p:cNvPr id="124" name="Shape 124"/>
            <p:cNvSpPr/>
            <p:nvPr/>
          </p:nvSpPr>
          <p:spPr>
            <a:xfrm>
              <a:off x="550212" y="471488"/>
              <a:ext cx="54785" cy="38102"/>
            </a:xfrm>
            <a:prstGeom prst="rect">
              <a:avLst/>
            </a:prstGeom>
            <a:solidFill>
              <a:srgbClr val="00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25" name="Shape 125"/>
            <p:cNvSpPr/>
            <p:nvPr/>
          </p:nvSpPr>
          <p:spPr>
            <a:xfrm>
              <a:off x="1179025" y="101202"/>
              <a:ext cx="178643" cy="238127"/>
            </a:xfrm>
            <a:custGeom>
              <a:avLst/>
              <a:gdLst/>
              <a:ahLst/>
              <a:cxnLst>
                <a:cxn ang="0">
                  <a:pos x="wd2" y="hd2"/>
                </a:cxn>
                <a:cxn ang="5400000">
                  <a:pos x="wd2" y="hd2"/>
                </a:cxn>
                <a:cxn ang="10800000">
                  <a:pos x="wd2" y="hd2"/>
                </a:cxn>
                <a:cxn ang="16200000">
                  <a:pos x="wd2" y="hd2"/>
                </a:cxn>
              </a:cxnLst>
              <a:rect l="0" t="0" r="r" b="b"/>
              <a:pathLst>
                <a:path w="21600" h="21600" extrusionOk="0">
                  <a:moveTo>
                    <a:pt x="21600" y="17053"/>
                  </a:moveTo>
                  <a:cubicBezTo>
                    <a:pt x="21600" y="18189"/>
                    <a:pt x="21600" y="19895"/>
                    <a:pt x="21600" y="21032"/>
                  </a:cubicBezTo>
                  <a:cubicBezTo>
                    <a:pt x="14897" y="21032"/>
                    <a:pt x="14897" y="21032"/>
                    <a:pt x="14897" y="21032"/>
                  </a:cubicBezTo>
                  <a:cubicBezTo>
                    <a:pt x="14152" y="18189"/>
                    <a:pt x="14152" y="18189"/>
                    <a:pt x="14152" y="18189"/>
                  </a:cubicBezTo>
                  <a:cubicBezTo>
                    <a:pt x="14152" y="18189"/>
                    <a:pt x="14152" y="18189"/>
                    <a:pt x="14152" y="18189"/>
                  </a:cubicBezTo>
                  <a:cubicBezTo>
                    <a:pt x="12662" y="20463"/>
                    <a:pt x="10428" y="21600"/>
                    <a:pt x="7448" y="21600"/>
                  </a:cubicBezTo>
                  <a:cubicBezTo>
                    <a:pt x="1490" y="21600"/>
                    <a:pt x="0" y="18189"/>
                    <a:pt x="0" y="14779"/>
                  </a:cubicBezTo>
                  <a:cubicBezTo>
                    <a:pt x="0" y="7958"/>
                    <a:pt x="6703" y="7389"/>
                    <a:pt x="14152" y="7389"/>
                  </a:cubicBezTo>
                  <a:cubicBezTo>
                    <a:pt x="14152" y="6253"/>
                    <a:pt x="14152" y="6253"/>
                    <a:pt x="14152" y="6253"/>
                  </a:cubicBezTo>
                  <a:cubicBezTo>
                    <a:pt x="14152" y="4547"/>
                    <a:pt x="13407" y="2842"/>
                    <a:pt x="11172" y="2842"/>
                  </a:cubicBezTo>
                  <a:cubicBezTo>
                    <a:pt x="8193" y="2842"/>
                    <a:pt x="8193" y="4547"/>
                    <a:pt x="8193" y="6253"/>
                  </a:cubicBezTo>
                  <a:cubicBezTo>
                    <a:pt x="745" y="6253"/>
                    <a:pt x="745" y="6253"/>
                    <a:pt x="745" y="6253"/>
                  </a:cubicBezTo>
                  <a:cubicBezTo>
                    <a:pt x="745" y="3411"/>
                    <a:pt x="1490" y="2274"/>
                    <a:pt x="3724" y="1137"/>
                  </a:cubicBezTo>
                  <a:cubicBezTo>
                    <a:pt x="5214" y="0"/>
                    <a:pt x="7448" y="0"/>
                    <a:pt x="10428" y="0"/>
                  </a:cubicBezTo>
                  <a:cubicBezTo>
                    <a:pt x="20110" y="0"/>
                    <a:pt x="21600" y="2842"/>
                    <a:pt x="21600" y="6821"/>
                  </a:cubicBezTo>
                  <a:lnTo>
                    <a:pt x="21600" y="17053"/>
                  </a:lnTo>
                  <a:close/>
                  <a:moveTo>
                    <a:pt x="7448" y="14779"/>
                  </a:moveTo>
                  <a:cubicBezTo>
                    <a:pt x="7448" y="15916"/>
                    <a:pt x="7448" y="17621"/>
                    <a:pt x="10428" y="17621"/>
                  </a:cubicBezTo>
                  <a:cubicBezTo>
                    <a:pt x="14897" y="17621"/>
                    <a:pt x="14152" y="13074"/>
                    <a:pt x="14152" y="10800"/>
                  </a:cubicBezTo>
                  <a:cubicBezTo>
                    <a:pt x="10428" y="10800"/>
                    <a:pt x="7448" y="10800"/>
                    <a:pt x="7448" y="14779"/>
                  </a:cubicBezTo>
                  <a:close/>
                </a:path>
              </a:pathLst>
            </a:custGeom>
            <a:solidFill>
              <a:srgbClr val="FF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26" name="Shape 126"/>
            <p:cNvSpPr/>
            <p:nvPr/>
          </p:nvSpPr>
          <p:spPr>
            <a:xfrm>
              <a:off x="0" y="7142"/>
              <a:ext cx="216752" cy="326235"/>
            </a:xfrm>
            <a:custGeom>
              <a:avLst/>
              <a:gdLst/>
              <a:ahLst/>
              <a:cxnLst>
                <a:cxn ang="0">
                  <a:pos x="wd2" y="hd2"/>
                </a:cxn>
                <a:cxn ang="5400000">
                  <a:pos x="wd2" y="hd2"/>
                </a:cxn>
                <a:cxn ang="10800000">
                  <a:pos x="wd2" y="hd2"/>
                </a:cxn>
                <a:cxn ang="16200000">
                  <a:pos x="wd2" y="hd2"/>
                </a:cxn>
              </a:cxnLst>
              <a:rect l="0" t="0" r="r" b="b"/>
              <a:pathLst>
                <a:path w="21600" h="21600" extrusionOk="0">
                  <a:moveTo>
                    <a:pt x="14835" y="8672"/>
                  </a:moveTo>
                  <a:lnTo>
                    <a:pt x="14835" y="0"/>
                  </a:lnTo>
                  <a:lnTo>
                    <a:pt x="21600" y="0"/>
                  </a:lnTo>
                  <a:lnTo>
                    <a:pt x="21600" y="21600"/>
                  </a:lnTo>
                  <a:lnTo>
                    <a:pt x="14835" y="21600"/>
                  </a:lnTo>
                  <a:lnTo>
                    <a:pt x="14835" y="12061"/>
                  </a:lnTo>
                  <a:lnTo>
                    <a:pt x="6765" y="12061"/>
                  </a:lnTo>
                  <a:lnTo>
                    <a:pt x="6765" y="21600"/>
                  </a:lnTo>
                  <a:lnTo>
                    <a:pt x="0" y="21600"/>
                  </a:lnTo>
                  <a:lnTo>
                    <a:pt x="0" y="0"/>
                  </a:lnTo>
                  <a:lnTo>
                    <a:pt x="6765" y="0"/>
                  </a:lnTo>
                  <a:lnTo>
                    <a:pt x="6765" y="8672"/>
                  </a:lnTo>
                  <a:lnTo>
                    <a:pt x="14835" y="8672"/>
                  </a:lnTo>
                  <a:close/>
                </a:path>
              </a:pathLst>
            </a:custGeom>
            <a:solidFill>
              <a:srgbClr val="FF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27" name="Shape 127"/>
            <p:cNvSpPr/>
            <p:nvPr/>
          </p:nvSpPr>
          <p:spPr>
            <a:xfrm>
              <a:off x="253668" y="101202"/>
              <a:ext cx="184598" cy="238127"/>
            </a:xfrm>
            <a:custGeom>
              <a:avLst/>
              <a:gdLst/>
              <a:ahLst/>
              <a:cxnLst>
                <a:cxn ang="0">
                  <a:pos x="wd2" y="hd2"/>
                </a:cxn>
                <a:cxn ang="5400000">
                  <a:pos x="wd2" y="hd2"/>
                </a:cxn>
                <a:cxn ang="10800000">
                  <a:pos x="wd2" y="hd2"/>
                </a:cxn>
                <a:cxn ang="16200000">
                  <a:pos x="wd2" y="hd2"/>
                </a:cxn>
              </a:cxnLst>
              <a:rect l="0" t="0" r="r" b="b"/>
              <a:pathLst>
                <a:path w="21600" h="21600" extrusionOk="0">
                  <a:moveTo>
                    <a:pt x="20880" y="17053"/>
                  </a:moveTo>
                  <a:cubicBezTo>
                    <a:pt x="20880" y="18189"/>
                    <a:pt x="20880" y="19895"/>
                    <a:pt x="21600" y="21032"/>
                  </a:cubicBezTo>
                  <a:cubicBezTo>
                    <a:pt x="14400" y="21032"/>
                    <a:pt x="14400" y="21032"/>
                    <a:pt x="14400" y="21032"/>
                  </a:cubicBezTo>
                  <a:cubicBezTo>
                    <a:pt x="14400" y="18189"/>
                    <a:pt x="14400" y="18189"/>
                    <a:pt x="14400" y="18189"/>
                  </a:cubicBezTo>
                  <a:cubicBezTo>
                    <a:pt x="13680" y="18189"/>
                    <a:pt x="13680" y="18189"/>
                    <a:pt x="13680" y="18189"/>
                  </a:cubicBezTo>
                  <a:cubicBezTo>
                    <a:pt x="12240" y="20463"/>
                    <a:pt x="10080" y="21600"/>
                    <a:pt x="7200" y="21600"/>
                  </a:cubicBezTo>
                  <a:cubicBezTo>
                    <a:pt x="2160" y="21600"/>
                    <a:pt x="0" y="18189"/>
                    <a:pt x="0" y="14779"/>
                  </a:cubicBezTo>
                  <a:cubicBezTo>
                    <a:pt x="0" y="7958"/>
                    <a:pt x="7200" y="7389"/>
                    <a:pt x="13680" y="7389"/>
                  </a:cubicBezTo>
                  <a:cubicBezTo>
                    <a:pt x="13680" y="6253"/>
                    <a:pt x="13680" y="6253"/>
                    <a:pt x="13680" y="6253"/>
                  </a:cubicBezTo>
                  <a:cubicBezTo>
                    <a:pt x="13680" y="4547"/>
                    <a:pt x="13680" y="2842"/>
                    <a:pt x="10800" y="2842"/>
                  </a:cubicBezTo>
                  <a:cubicBezTo>
                    <a:pt x="7920" y="2842"/>
                    <a:pt x="7920" y="4547"/>
                    <a:pt x="7920" y="6253"/>
                  </a:cubicBezTo>
                  <a:cubicBezTo>
                    <a:pt x="720" y="6253"/>
                    <a:pt x="720" y="6253"/>
                    <a:pt x="720" y="6253"/>
                  </a:cubicBezTo>
                  <a:cubicBezTo>
                    <a:pt x="720" y="3411"/>
                    <a:pt x="1440" y="2274"/>
                    <a:pt x="3600" y="1137"/>
                  </a:cubicBezTo>
                  <a:cubicBezTo>
                    <a:pt x="5040" y="0"/>
                    <a:pt x="7200" y="0"/>
                    <a:pt x="10080" y="0"/>
                  </a:cubicBezTo>
                  <a:cubicBezTo>
                    <a:pt x="19440" y="0"/>
                    <a:pt x="20880" y="2842"/>
                    <a:pt x="20880" y="6821"/>
                  </a:cubicBezTo>
                  <a:lnTo>
                    <a:pt x="20880" y="17053"/>
                  </a:lnTo>
                  <a:close/>
                  <a:moveTo>
                    <a:pt x="7200" y="14779"/>
                  </a:moveTo>
                  <a:cubicBezTo>
                    <a:pt x="7200" y="15916"/>
                    <a:pt x="7920" y="17621"/>
                    <a:pt x="10080" y="17621"/>
                  </a:cubicBezTo>
                  <a:cubicBezTo>
                    <a:pt x="14400" y="17621"/>
                    <a:pt x="13680" y="13074"/>
                    <a:pt x="13680" y="10800"/>
                  </a:cubicBezTo>
                  <a:cubicBezTo>
                    <a:pt x="10080" y="10800"/>
                    <a:pt x="7200" y="10800"/>
                    <a:pt x="7200" y="14779"/>
                  </a:cubicBezTo>
                  <a:close/>
                </a:path>
              </a:pathLst>
            </a:custGeom>
            <a:solidFill>
              <a:srgbClr val="FF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28" name="Shape 128"/>
            <p:cNvSpPr/>
            <p:nvPr/>
          </p:nvSpPr>
          <p:spPr>
            <a:xfrm>
              <a:off x="475182" y="101202"/>
              <a:ext cx="123860" cy="23217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800" y="2919"/>
                    <a:pt x="10800" y="2919"/>
                    <a:pt x="10800" y="2919"/>
                  </a:cubicBezTo>
                  <a:cubicBezTo>
                    <a:pt x="10800" y="2919"/>
                    <a:pt x="10800" y="2919"/>
                    <a:pt x="10800" y="2919"/>
                  </a:cubicBezTo>
                  <a:cubicBezTo>
                    <a:pt x="12960" y="584"/>
                    <a:pt x="16200" y="0"/>
                    <a:pt x="21600" y="0"/>
                  </a:cubicBezTo>
                  <a:cubicBezTo>
                    <a:pt x="21600" y="5254"/>
                    <a:pt x="21600" y="5254"/>
                    <a:pt x="21600" y="5254"/>
                  </a:cubicBezTo>
                  <a:cubicBezTo>
                    <a:pt x="11880" y="4670"/>
                    <a:pt x="10800" y="7589"/>
                    <a:pt x="10800" y="9924"/>
                  </a:cubicBezTo>
                  <a:cubicBezTo>
                    <a:pt x="10800" y="21600"/>
                    <a:pt x="10800" y="21600"/>
                    <a:pt x="10800" y="21600"/>
                  </a:cubicBezTo>
                  <a:cubicBezTo>
                    <a:pt x="0" y="21600"/>
                    <a:pt x="0" y="21600"/>
                    <a:pt x="0" y="21600"/>
                  </a:cubicBezTo>
                  <a:cubicBezTo>
                    <a:pt x="0" y="0"/>
                    <a:pt x="0" y="0"/>
                    <a:pt x="0" y="0"/>
                  </a:cubicBezTo>
                  <a:lnTo>
                    <a:pt x="10800" y="0"/>
                  </a:lnTo>
                  <a:close/>
                </a:path>
              </a:pathLst>
            </a:custGeom>
            <a:solidFill>
              <a:srgbClr val="FF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29" name="Shape 129"/>
            <p:cNvSpPr/>
            <p:nvPr/>
          </p:nvSpPr>
          <p:spPr>
            <a:xfrm>
              <a:off x="827699" y="101202"/>
              <a:ext cx="333464" cy="2321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011" y="0"/>
                  </a:lnTo>
                  <a:lnTo>
                    <a:pt x="5940" y="16394"/>
                  </a:lnTo>
                  <a:lnTo>
                    <a:pt x="8794" y="0"/>
                  </a:lnTo>
                  <a:lnTo>
                    <a:pt x="13191" y="0"/>
                  </a:lnTo>
                  <a:lnTo>
                    <a:pt x="15583" y="16394"/>
                  </a:lnTo>
                  <a:lnTo>
                    <a:pt x="17974" y="0"/>
                  </a:lnTo>
                  <a:lnTo>
                    <a:pt x="21600" y="0"/>
                  </a:lnTo>
                  <a:lnTo>
                    <a:pt x="17974" y="21600"/>
                  </a:lnTo>
                  <a:lnTo>
                    <a:pt x="13577" y="21600"/>
                  </a:lnTo>
                  <a:lnTo>
                    <a:pt x="10800" y="6978"/>
                  </a:lnTo>
                  <a:lnTo>
                    <a:pt x="7946" y="21600"/>
                  </a:lnTo>
                  <a:lnTo>
                    <a:pt x="3549" y="21600"/>
                  </a:lnTo>
                  <a:lnTo>
                    <a:pt x="0" y="0"/>
                  </a:lnTo>
                  <a:close/>
                </a:path>
              </a:pathLst>
            </a:custGeom>
            <a:solidFill>
              <a:srgbClr val="FF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30" name="Shape 130"/>
            <p:cNvSpPr/>
            <p:nvPr/>
          </p:nvSpPr>
          <p:spPr>
            <a:xfrm>
              <a:off x="1401730" y="101202"/>
              <a:ext cx="116713" cy="232174"/>
            </a:xfrm>
            <a:custGeom>
              <a:avLst/>
              <a:gdLst/>
              <a:ahLst/>
              <a:cxnLst>
                <a:cxn ang="0">
                  <a:pos x="wd2" y="hd2"/>
                </a:cxn>
                <a:cxn ang="5400000">
                  <a:pos x="wd2" y="hd2"/>
                </a:cxn>
                <a:cxn ang="10800000">
                  <a:pos x="wd2" y="hd2"/>
                </a:cxn>
                <a:cxn ang="16200000">
                  <a:pos x="wd2" y="hd2"/>
                </a:cxn>
              </a:cxnLst>
              <a:rect l="0" t="0" r="r" b="b"/>
              <a:pathLst>
                <a:path w="21600" h="21600" extrusionOk="0">
                  <a:moveTo>
                    <a:pt x="11368" y="0"/>
                  </a:moveTo>
                  <a:cubicBezTo>
                    <a:pt x="11368" y="2919"/>
                    <a:pt x="11368" y="2919"/>
                    <a:pt x="11368" y="2919"/>
                  </a:cubicBezTo>
                  <a:cubicBezTo>
                    <a:pt x="11368" y="2919"/>
                    <a:pt x="11368" y="2919"/>
                    <a:pt x="11368" y="2919"/>
                  </a:cubicBezTo>
                  <a:cubicBezTo>
                    <a:pt x="13642" y="584"/>
                    <a:pt x="17053" y="0"/>
                    <a:pt x="21600" y="0"/>
                  </a:cubicBezTo>
                  <a:cubicBezTo>
                    <a:pt x="21600" y="5254"/>
                    <a:pt x="21600" y="5254"/>
                    <a:pt x="21600" y="5254"/>
                  </a:cubicBezTo>
                  <a:cubicBezTo>
                    <a:pt x="11368" y="4670"/>
                    <a:pt x="11368" y="7589"/>
                    <a:pt x="11368" y="9924"/>
                  </a:cubicBezTo>
                  <a:cubicBezTo>
                    <a:pt x="11368" y="21600"/>
                    <a:pt x="11368" y="21600"/>
                    <a:pt x="11368" y="21600"/>
                  </a:cubicBezTo>
                  <a:cubicBezTo>
                    <a:pt x="0" y="21600"/>
                    <a:pt x="0" y="21600"/>
                    <a:pt x="0" y="21600"/>
                  </a:cubicBezTo>
                  <a:cubicBezTo>
                    <a:pt x="0" y="0"/>
                    <a:pt x="0" y="0"/>
                    <a:pt x="0" y="0"/>
                  </a:cubicBezTo>
                  <a:lnTo>
                    <a:pt x="11368" y="0"/>
                  </a:lnTo>
                  <a:close/>
                </a:path>
              </a:pathLst>
            </a:custGeom>
            <a:solidFill>
              <a:srgbClr val="FF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31" name="Shape 131"/>
            <p:cNvSpPr/>
            <p:nvPr/>
          </p:nvSpPr>
          <p:spPr>
            <a:xfrm>
              <a:off x="1543452" y="101202"/>
              <a:ext cx="184597" cy="238127"/>
            </a:xfrm>
            <a:custGeom>
              <a:avLst/>
              <a:gdLst/>
              <a:ahLst/>
              <a:cxnLst>
                <a:cxn ang="0">
                  <a:pos x="wd2" y="hd2"/>
                </a:cxn>
                <a:cxn ang="5400000">
                  <a:pos x="wd2" y="hd2"/>
                </a:cxn>
                <a:cxn ang="10800000">
                  <a:pos x="wd2" y="hd2"/>
                </a:cxn>
                <a:cxn ang="16200000">
                  <a:pos x="wd2" y="hd2"/>
                </a:cxn>
              </a:cxnLst>
              <a:rect l="0" t="0" r="r" b="b"/>
              <a:pathLst>
                <a:path w="21600" h="21600" extrusionOk="0">
                  <a:moveTo>
                    <a:pt x="7200" y="11368"/>
                  </a:moveTo>
                  <a:cubicBezTo>
                    <a:pt x="7200" y="14211"/>
                    <a:pt x="7920" y="17621"/>
                    <a:pt x="10800" y="17621"/>
                  </a:cubicBezTo>
                  <a:cubicBezTo>
                    <a:pt x="13680" y="17621"/>
                    <a:pt x="13680" y="15916"/>
                    <a:pt x="13680" y="14211"/>
                  </a:cubicBezTo>
                  <a:cubicBezTo>
                    <a:pt x="21600" y="14211"/>
                    <a:pt x="21600" y="14211"/>
                    <a:pt x="21600" y="14211"/>
                  </a:cubicBezTo>
                  <a:cubicBezTo>
                    <a:pt x="21600" y="16484"/>
                    <a:pt x="20160" y="18189"/>
                    <a:pt x="18720" y="19326"/>
                  </a:cubicBezTo>
                  <a:cubicBezTo>
                    <a:pt x="17280" y="20463"/>
                    <a:pt x="14400" y="21600"/>
                    <a:pt x="10800" y="21600"/>
                  </a:cubicBezTo>
                  <a:cubicBezTo>
                    <a:pt x="1440" y="21600"/>
                    <a:pt x="0" y="17053"/>
                    <a:pt x="0" y="10232"/>
                  </a:cubicBezTo>
                  <a:cubicBezTo>
                    <a:pt x="0" y="4547"/>
                    <a:pt x="1440" y="0"/>
                    <a:pt x="10800" y="0"/>
                  </a:cubicBezTo>
                  <a:cubicBezTo>
                    <a:pt x="20880" y="0"/>
                    <a:pt x="21600" y="4547"/>
                    <a:pt x="21600" y="11368"/>
                  </a:cubicBezTo>
                  <a:lnTo>
                    <a:pt x="7200" y="11368"/>
                  </a:lnTo>
                  <a:close/>
                  <a:moveTo>
                    <a:pt x="14400" y="8526"/>
                  </a:moveTo>
                  <a:cubicBezTo>
                    <a:pt x="14400" y="6253"/>
                    <a:pt x="14400" y="3411"/>
                    <a:pt x="10800" y="3411"/>
                  </a:cubicBezTo>
                  <a:cubicBezTo>
                    <a:pt x="7200" y="3411"/>
                    <a:pt x="7200" y="6253"/>
                    <a:pt x="7200" y="8526"/>
                  </a:cubicBezTo>
                  <a:lnTo>
                    <a:pt x="14400" y="8526"/>
                  </a:lnTo>
                  <a:close/>
                </a:path>
              </a:pathLst>
            </a:custGeom>
            <a:solidFill>
              <a:srgbClr val="FF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32" name="Shape 132"/>
            <p:cNvSpPr/>
            <p:nvPr/>
          </p:nvSpPr>
          <p:spPr>
            <a:xfrm>
              <a:off x="1863813" y="101202"/>
              <a:ext cx="185789" cy="238127"/>
            </a:xfrm>
            <a:custGeom>
              <a:avLst/>
              <a:gdLst/>
              <a:ahLst/>
              <a:cxnLst>
                <a:cxn ang="0">
                  <a:pos x="wd2" y="hd2"/>
                </a:cxn>
                <a:cxn ang="5400000">
                  <a:pos x="wd2" y="hd2"/>
                </a:cxn>
                <a:cxn ang="10800000">
                  <a:pos x="wd2" y="hd2"/>
                </a:cxn>
                <a:cxn ang="16200000">
                  <a:pos x="wd2" y="hd2"/>
                </a:cxn>
              </a:cxnLst>
              <a:rect l="0" t="0" r="r" b="b"/>
              <a:pathLst>
                <a:path w="21600" h="21600" extrusionOk="0">
                  <a:moveTo>
                    <a:pt x="20880" y="17053"/>
                  </a:moveTo>
                  <a:cubicBezTo>
                    <a:pt x="20880" y="18189"/>
                    <a:pt x="20880" y="19895"/>
                    <a:pt x="21600" y="21032"/>
                  </a:cubicBezTo>
                  <a:cubicBezTo>
                    <a:pt x="14400" y="21032"/>
                    <a:pt x="14400" y="21032"/>
                    <a:pt x="14400" y="21032"/>
                  </a:cubicBezTo>
                  <a:cubicBezTo>
                    <a:pt x="14400" y="18189"/>
                    <a:pt x="14400" y="18189"/>
                    <a:pt x="14400" y="18189"/>
                  </a:cubicBezTo>
                  <a:cubicBezTo>
                    <a:pt x="14400" y="18189"/>
                    <a:pt x="14400" y="18189"/>
                    <a:pt x="14400" y="18189"/>
                  </a:cubicBezTo>
                  <a:cubicBezTo>
                    <a:pt x="12240" y="20463"/>
                    <a:pt x="10080" y="21600"/>
                    <a:pt x="7200" y="21600"/>
                  </a:cubicBezTo>
                  <a:cubicBezTo>
                    <a:pt x="2160" y="21600"/>
                    <a:pt x="0" y="18189"/>
                    <a:pt x="0" y="14779"/>
                  </a:cubicBezTo>
                  <a:cubicBezTo>
                    <a:pt x="0" y="7958"/>
                    <a:pt x="7200" y="7389"/>
                    <a:pt x="13680" y="7389"/>
                  </a:cubicBezTo>
                  <a:cubicBezTo>
                    <a:pt x="13680" y="6253"/>
                    <a:pt x="13680" y="6253"/>
                    <a:pt x="13680" y="6253"/>
                  </a:cubicBezTo>
                  <a:cubicBezTo>
                    <a:pt x="13680" y="4547"/>
                    <a:pt x="13680" y="2842"/>
                    <a:pt x="10800" y="2842"/>
                  </a:cubicBezTo>
                  <a:cubicBezTo>
                    <a:pt x="7920" y="2842"/>
                    <a:pt x="7920" y="4547"/>
                    <a:pt x="7920" y="6253"/>
                  </a:cubicBezTo>
                  <a:cubicBezTo>
                    <a:pt x="720" y="6253"/>
                    <a:pt x="720" y="6253"/>
                    <a:pt x="720" y="6253"/>
                  </a:cubicBezTo>
                  <a:cubicBezTo>
                    <a:pt x="720" y="3411"/>
                    <a:pt x="2160" y="2274"/>
                    <a:pt x="3600" y="1137"/>
                  </a:cubicBezTo>
                  <a:cubicBezTo>
                    <a:pt x="5040" y="0"/>
                    <a:pt x="7920" y="0"/>
                    <a:pt x="10800" y="0"/>
                  </a:cubicBezTo>
                  <a:cubicBezTo>
                    <a:pt x="20160" y="0"/>
                    <a:pt x="20880" y="2842"/>
                    <a:pt x="20880" y="6821"/>
                  </a:cubicBezTo>
                  <a:lnTo>
                    <a:pt x="20880" y="17053"/>
                  </a:lnTo>
                  <a:close/>
                  <a:moveTo>
                    <a:pt x="7200" y="14779"/>
                  </a:moveTo>
                  <a:cubicBezTo>
                    <a:pt x="7200" y="15916"/>
                    <a:pt x="7920" y="17621"/>
                    <a:pt x="10080" y="17621"/>
                  </a:cubicBezTo>
                  <a:cubicBezTo>
                    <a:pt x="14400" y="17621"/>
                    <a:pt x="13680" y="13074"/>
                    <a:pt x="13680" y="10800"/>
                  </a:cubicBezTo>
                  <a:cubicBezTo>
                    <a:pt x="10080" y="10800"/>
                    <a:pt x="7200" y="10800"/>
                    <a:pt x="7200" y="14779"/>
                  </a:cubicBezTo>
                  <a:close/>
                </a:path>
              </a:pathLst>
            </a:custGeom>
            <a:solidFill>
              <a:srgbClr val="FF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33" name="Shape 133"/>
            <p:cNvSpPr/>
            <p:nvPr/>
          </p:nvSpPr>
          <p:spPr>
            <a:xfrm>
              <a:off x="2086518" y="101202"/>
              <a:ext cx="172689" cy="232174"/>
            </a:xfrm>
            <a:custGeom>
              <a:avLst/>
              <a:gdLst/>
              <a:ahLst/>
              <a:cxnLst>
                <a:cxn ang="0">
                  <a:pos x="wd2" y="hd2"/>
                </a:cxn>
                <a:cxn ang="5400000">
                  <a:pos x="wd2" y="hd2"/>
                </a:cxn>
                <a:cxn ang="10800000">
                  <a:pos x="wd2" y="hd2"/>
                </a:cxn>
                <a:cxn ang="16200000">
                  <a:pos x="wd2" y="hd2"/>
                </a:cxn>
              </a:cxnLst>
              <a:rect l="0" t="0" r="r" b="b"/>
              <a:pathLst>
                <a:path w="21600" h="21600" extrusionOk="0">
                  <a:moveTo>
                    <a:pt x="8486" y="2335"/>
                  </a:moveTo>
                  <a:cubicBezTo>
                    <a:pt x="8486" y="2335"/>
                    <a:pt x="8486" y="2335"/>
                    <a:pt x="8486" y="2335"/>
                  </a:cubicBezTo>
                  <a:cubicBezTo>
                    <a:pt x="9257" y="1168"/>
                    <a:pt x="10029" y="584"/>
                    <a:pt x="10800" y="584"/>
                  </a:cubicBezTo>
                  <a:cubicBezTo>
                    <a:pt x="12343" y="0"/>
                    <a:pt x="13114" y="0"/>
                    <a:pt x="14657" y="0"/>
                  </a:cubicBezTo>
                  <a:cubicBezTo>
                    <a:pt x="18514" y="0"/>
                    <a:pt x="21600" y="1168"/>
                    <a:pt x="21600" y="4670"/>
                  </a:cubicBezTo>
                  <a:cubicBezTo>
                    <a:pt x="21600" y="21600"/>
                    <a:pt x="21600" y="21600"/>
                    <a:pt x="21600" y="21600"/>
                  </a:cubicBezTo>
                  <a:cubicBezTo>
                    <a:pt x="13886" y="21600"/>
                    <a:pt x="13886" y="21600"/>
                    <a:pt x="13886" y="21600"/>
                  </a:cubicBezTo>
                  <a:cubicBezTo>
                    <a:pt x="13886" y="7005"/>
                    <a:pt x="13886" y="7005"/>
                    <a:pt x="13886" y="7005"/>
                  </a:cubicBezTo>
                  <a:cubicBezTo>
                    <a:pt x="13886" y="4670"/>
                    <a:pt x="13886" y="3503"/>
                    <a:pt x="10800" y="3503"/>
                  </a:cubicBezTo>
                  <a:cubicBezTo>
                    <a:pt x="8486" y="3503"/>
                    <a:pt x="8486" y="4670"/>
                    <a:pt x="8486" y="7005"/>
                  </a:cubicBezTo>
                  <a:cubicBezTo>
                    <a:pt x="8486" y="21600"/>
                    <a:pt x="8486" y="21600"/>
                    <a:pt x="8486" y="21600"/>
                  </a:cubicBezTo>
                  <a:cubicBezTo>
                    <a:pt x="0" y="21600"/>
                    <a:pt x="0" y="21600"/>
                    <a:pt x="0" y="21600"/>
                  </a:cubicBezTo>
                  <a:cubicBezTo>
                    <a:pt x="0" y="0"/>
                    <a:pt x="0" y="0"/>
                    <a:pt x="0" y="0"/>
                  </a:cubicBezTo>
                  <a:cubicBezTo>
                    <a:pt x="8486" y="0"/>
                    <a:pt x="8486" y="0"/>
                    <a:pt x="8486" y="0"/>
                  </a:cubicBezTo>
                  <a:lnTo>
                    <a:pt x="8486" y="2335"/>
                  </a:lnTo>
                  <a:close/>
                </a:path>
              </a:pathLst>
            </a:custGeom>
            <a:solidFill>
              <a:srgbClr val="FF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34" name="Shape 134"/>
            <p:cNvSpPr/>
            <p:nvPr/>
          </p:nvSpPr>
          <p:spPr>
            <a:xfrm>
              <a:off x="2302078" y="7142"/>
              <a:ext cx="179833" cy="332188"/>
            </a:xfrm>
            <a:custGeom>
              <a:avLst/>
              <a:gdLst/>
              <a:ahLst/>
              <a:cxnLst>
                <a:cxn ang="0">
                  <a:pos x="wd2" y="hd2"/>
                </a:cxn>
                <a:cxn ang="5400000">
                  <a:pos x="wd2" y="hd2"/>
                </a:cxn>
                <a:cxn ang="10800000">
                  <a:pos x="wd2" y="hd2"/>
                </a:cxn>
                <a:cxn ang="16200000">
                  <a:pos x="wd2" y="hd2"/>
                </a:cxn>
              </a:cxnLst>
              <a:rect l="0" t="0" r="r" b="b"/>
              <a:pathLst>
                <a:path w="21600" h="21600" extrusionOk="0">
                  <a:moveTo>
                    <a:pt x="14152" y="21192"/>
                  </a:moveTo>
                  <a:cubicBezTo>
                    <a:pt x="14152" y="19562"/>
                    <a:pt x="14152" y="19562"/>
                    <a:pt x="14152" y="19562"/>
                  </a:cubicBezTo>
                  <a:cubicBezTo>
                    <a:pt x="14152" y="19562"/>
                    <a:pt x="14152" y="19562"/>
                    <a:pt x="14152" y="19562"/>
                  </a:cubicBezTo>
                  <a:cubicBezTo>
                    <a:pt x="12662" y="20785"/>
                    <a:pt x="10428" y="21600"/>
                    <a:pt x="7448" y="21600"/>
                  </a:cubicBezTo>
                  <a:cubicBezTo>
                    <a:pt x="0" y="21600"/>
                    <a:pt x="0" y="16709"/>
                    <a:pt x="0" y="13449"/>
                  </a:cubicBezTo>
                  <a:cubicBezTo>
                    <a:pt x="0" y="10596"/>
                    <a:pt x="0" y="6113"/>
                    <a:pt x="7448" y="6113"/>
                  </a:cubicBezTo>
                  <a:cubicBezTo>
                    <a:pt x="10428" y="6113"/>
                    <a:pt x="11917" y="6521"/>
                    <a:pt x="14152" y="7743"/>
                  </a:cubicBezTo>
                  <a:cubicBezTo>
                    <a:pt x="14152" y="7743"/>
                    <a:pt x="14152" y="7743"/>
                    <a:pt x="14152" y="7743"/>
                  </a:cubicBezTo>
                  <a:cubicBezTo>
                    <a:pt x="14152" y="0"/>
                    <a:pt x="14152" y="0"/>
                    <a:pt x="14152" y="0"/>
                  </a:cubicBezTo>
                  <a:cubicBezTo>
                    <a:pt x="21600" y="0"/>
                    <a:pt x="21600" y="0"/>
                    <a:pt x="21600" y="0"/>
                  </a:cubicBezTo>
                  <a:cubicBezTo>
                    <a:pt x="21600" y="21192"/>
                    <a:pt x="21600" y="21192"/>
                    <a:pt x="21600" y="21192"/>
                  </a:cubicBezTo>
                  <a:lnTo>
                    <a:pt x="14152" y="21192"/>
                  </a:lnTo>
                  <a:close/>
                  <a:moveTo>
                    <a:pt x="14152" y="13449"/>
                  </a:moveTo>
                  <a:cubicBezTo>
                    <a:pt x="14152" y="10596"/>
                    <a:pt x="14152" y="8558"/>
                    <a:pt x="11172" y="8558"/>
                  </a:cubicBezTo>
                  <a:cubicBezTo>
                    <a:pt x="7448" y="8558"/>
                    <a:pt x="7448" y="10596"/>
                    <a:pt x="7448" y="13449"/>
                  </a:cubicBezTo>
                  <a:cubicBezTo>
                    <a:pt x="7448" y="17525"/>
                    <a:pt x="8193" y="18747"/>
                    <a:pt x="11172" y="18747"/>
                  </a:cubicBezTo>
                  <a:cubicBezTo>
                    <a:pt x="13407" y="18747"/>
                    <a:pt x="14152" y="17525"/>
                    <a:pt x="14152" y="13449"/>
                  </a:cubicBezTo>
                  <a:close/>
                </a:path>
              </a:pathLst>
            </a:custGeom>
            <a:solidFill>
              <a:srgbClr val="FF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35" name="Shape 135"/>
            <p:cNvSpPr/>
            <p:nvPr/>
          </p:nvSpPr>
          <p:spPr>
            <a:xfrm>
              <a:off x="624112" y="7142"/>
              <a:ext cx="172625" cy="332188"/>
            </a:xfrm>
            <a:custGeom>
              <a:avLst/>
              <a:gdLst/>
              <a:ahLst/>
              <a:cxnLst>
                <a:cxn ang="0">
                  <a:pos x="wd2" y="hd2"/>
                </a:cxn>
                <a:cxn ang="5400000">
                  <a:pos x="wd2" y="hd2"/>
                </a:cxn>
                <a:cxn ang="10800000">
                  <a:pos x="wd2" y="hd2"/>
                </a:cxn>
                <a:cxn ang="16200000">
                  <a:pos x="wd2" y="hd2"/>
                </a:cxn>
              </a:cxnLst>
              <a:rect l="0" t="0" r="r" b="b"/>
              <a:pathLst>
                <a:path w="20873" h="21600" extrusionOk="0">
                  <a:moveTo>
                    <a:pt x="14170" y="21192"/>
                  </a:moveTo>
                  <a:cubicBezTo>
                    <a:pt x="14170" y="19562"/>
                    <a:pt x="14170" y="19562"/>
                    <a:pt x="14170" y="19562"/>
                  </a:cubicBezTo>
                  <a:cubicBezTo>
                    <a:pt x="13425" y="19562"/>
                    <a:pt x="13425" y="19562"/>
                    <a:pt x="13425" y="19562"/>
                  </a:cubicBezTo>
                  <a:cubicBezTo>
                    <a:pt x="12680" y="20785"/>
                    <a:pt x="10445" y="21600"/>
                    <a:pt x="7466" y="21600"/>
                  </a:cubicBezTo>
                  <a:cubicBezTo>
                    <a:pt x="-727" y="21600"/>
                    <a:pt x="18" y="16709"/>
                    <a:pt x="18" y="13449"/>
                  </a:cubicBezTo>
                  <a:cubicBezTo>
                    <a:pt x="18" y="10596"/>
                    <a:pt x="-727" y="6113"/>
                    <a:pt x="7466" y="6113"/>
                  </a:cubicBezTo>
                  <a:cubicBezTo>
                    <a:pt x="9701" y="6113"/>
                    <a:pt x="11935" y="6521"/>
                    <a:pt x="13425" y="7743"/>
                  </a:cubicBezTo>
                  <a:cubicBezTo>
                    <a:pt x="13425" y="7743"/>
                    <a:pt x="13425" y="7743"/>
                    <a:pt x="13425" y="7743"/>
                  </a:cubicBezTo>
                  <a:cubicBezTo>
                    <a:pt x="13425" y="0"/>
                    <a:pt x="13425" y="0"/>
                    <a:pt x="13425" y="0"/>
                  </a:cubicBezTo>
                  <a:cubicBezTo>
                    <a:pt x="20873" y="0"/>
                    <a:pt x="20873" y="0"/>
                    <a:pt x="20873" y="0"/>
                  </a:cubicBezTo>
                  <a:cubicBezTo>
                    <a:pt x="20873" y="21192"/>
                    <a:pt x="20873" y="21192"/>
                    <a:pt x="20873" y="21192"/>
                  </a:cubicBezTo>
                  <a:lnTo>
                    <a:pt x="14170" y="21192"/>
                  </a:lnTo>
                  <a:close/>
                  <a:moveTo>
                    <a:pt x="13425" y="13449"/>
                  </a:moveTo>
                  <a:cubicBezTo>
                    <a:pt x="13425" y="10596"/>
                    <a:pt x="13425" y="8558"/>
                    <a:pt x="10445" y="8558"/>
                  </a:cubicBezTo>
                  <a:cubicBezTo>
                    <a:pt x="7466" y="8558"/>
                    <a:pt x="7466" y="10596"/>
                    <a:pt x="7466" y="13449"/>
                  </a:cubicBezTo>
                  <a:cubicBezTo>
                    <a:pt x="7466" y="17525"/>
                    <a:pt x="7466" y="18747"/>
                    <a:pt x="10445" y="18747"/>
                  </a:cubicBezTo>
                  <a:cubicBezTo>
                    <a:pt x="12680" y="18747"/>
                    <a:pt x="13425" y="17525"/>
                    <a:pt x="13425" y="13449"/>
                  </a:cubicBezTo>
                  <a:close/>
                </a:path>
              </a:pathLst>
            </a:custGeom>
            <a:solidFill>
              <a:srgbClr val="FF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36" name="Shape 136"/>
            <p:cNvSpPr/>
            <p:nvPr/>
          </p:nvSpPr>
          <p:spPr>
            <a:xfrm>
              <a:off x="2628445" y="-2"/>
              <a:ext cx="204792" cy="339332"/>
            </a:xfrm>
            <a:custGeom>
              <a:avLst/>
              <a:gdLst/>
              <a:ahLst/>
              <a:cxnLst>
                <a:cxn ang="0">
                  <a:pos x="wd2" y="hd2"/>
                </a:cxn>
                <a:cxn ang="5400000">
                  <a:pos x="wd2" y="hd2"/>
                </a:cxn>
                <a:cxn ang="10800000">
                  <a:pos x="wd2" y="hd2"/>
                </a:cxn>
                <a:cxn ang="16200000">
                  <a:pos x="wd2" y="hd2"/>
                </a:cxn>
              </a:cxnLst>
              <a:rect l="0" t="0" r="r" b="b"/>
              <a:pathLst>
                <a:path w="21104" h="21600" extrusionOk="0">
                  <a:moveTo>
                    <a:pt x="9669" y="21600"/>
                  </a:moveTo>
                  <a:cubicBezTo>
                    <a:pt x="775" y="21600"/>
                    <a:pt x="-496" y="18400"/>
                    <a:pt x="139" y="14800"/>
                  </a:cubicBezTo>
                  <a:cubicBezTo>
                    <a:pt x="6492" y="14800"/>
                    <a:pt x="6492" y="14800"/>
                    <a:pt x="6492" y="14800"/>
                  </a:cubicBezTo>
                  <a:cubicBezTo>
                    <a:pt x="6492" y="16800"/>
                    <a:pt x="7128" y="18400"/>
                    <a:pt x="10939" y="18400"/>
                  </a:cubicBezTo>
                  <a:cubicBezTo>
                    <a:pt x="12845" y="18400"/>
                    <a:pt x="14116" y="17600"/>
                    <a:pt x="14116" y="16000"/>
                  </a:cubicBezTo>
                  <a:cubicBezTo>
                    <a:pt x="14116" y="12400"/>
                    <a:pt x="139" y="12000"/>
                    <a:pt x="139" y="5600"/>
                  </a:cubicBezTo>
                  <a:cubicBezTo>
                    <a:pt x="139" y="2400"/>
                    <a:pt x="2680" y="0"/>
                    <a:pt x="10939" y="0"/>
                  </a:cubicBezTo>
                  <a:cubicBezTo>
                    <a:pt x="17928" y="0"/>
                    <a:pt x="21104" y="1600"/>
                    <a:pt x="21104" y="6000"/>
                  </a:cubicBezTo>
                  <a:cubicBezTo>
                    <a:pt x="14116" y="6000"/>
                    <a:pt x="14116" y="6000"/>
                    <a:pt x="14116" y="6000"/>
                  </a:cubicBezTo>
                  <a:cubicBezTo>
                    <a:pt x="14116" y="4800"/>
                    <a:pt x="13480" y="3200"/>
                    <a:pt x="10939" y="3200"/>
                  </a:cubicBezTo>
                  <a:cubicBezTo>
                    <a:pt x="8398" y="3200"/>
                    <a:pt x="7128" y="3600"/>
                    <a:pt x="7128" y="5200"/>
                  </a:cubicBezTo>
                  <a:cubicBezTo>
                    <a:pt x="7128" y="9200"/>
                    <a:pt x="21104" y="8800"/>
                    <a:pt x="21104" y="15600"/>
                  </a:cubicBezTo>
                  <a:cubicBezTo>
                    <a:pt x="21104" y="20800"/>
                    <a:pt x="14751" y="21600"/>
                    <a:pt x="9669" y="21600"/>
                  </a:cubicBezTo>
                  <a:close/>
                </a:path>
              </a:pathLst>
            </a:custGeom>
            <a:solidFill>
              <a:srgbClr val="FF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37" name="Shape 137"/>
            <p:cNvSpPr/>
            <p:nvPr/>
          </p:nvSpPr>
          <p:spPr>
            <a:xfrm>
              <a:off x="2864199" y="101202"/>
              <a:ext cx="178643" cy="238127"/>
            </a:xfrm>
            <a:custGeom>
              <a:avLst/>
              <a:gdLst/>
              <a:ahLst/>
              <a:cxnLst>
                <a:cxn ang="0">
                  <a:pos x="wd2" y="hd2"/>
                </a:cxn>
                <a:cxn ang="5400000">
                  <a:pos x="wd2" y="hd2"/>
                </a:cxn>
                <a:cxn ang="10800000">
                  <a:pos x="wd2" y="hd2"/>
                </a:cxn>
                <a:cxn ang="16200000">
                  <a:pos x="wd2" y="hd2"/>
                </a:cxn>
              </a:cxnLst>
              <a:rect l="0" t="0" r="r" b="b"/>
              <a:pathLst>
                <a:path w="21600" h="21600" extrusionOk="0">
                  <a:moveTo>
                    <a:pt x="0" y="10232"/>
                  </a:moveTo>
                  <a:cubicBezTo>
                    <a:pt x="0" y="4547"/>
                    <a:pt x="745" y="0"/>
                    <a:pt x="11172" y="0"/>
                  </a:cubicBezTo>
                  <a:cubicBezTo>
                    <a:pt x="20855" y="0"/>
                    <a:pt x="21600" y="4547"/>
                    <a:pt x="21600" y="10232"/>
                  </a:cubicBezTo>
                  <a:cubicBezTo>
                    <a:pt x="21600" y="17053"/>
                    <a:pt x="20855" y="21600"/>
                    <a:pt x="11172" y="21600"/>
                  </a:cubicBezTo>
                  <a:cubicBezTo>
                    <a:pt x="745" y="21600"/>
                    <a:pt x="0" y="17053"/>
                    <a:pt x="0" y="10232"/>
                  </a:cubicBezTo>
                  <a:close/>
                  <a:moveTo>
                    <a:pt x="14152" y="10232"/>
                  </a:moveTo>
                  <a:cubicBezTo>
                    <a:pt x="14152" y="5684"/>
                    <a:pt x="14152" y="3411"/>
                    <a:pt x="11172" y="3411"/>
                  </a:cubicBezTo>
                  <a:cubicBezTo>
                    <a:pt x="7448" y="3411"/>
                    <a:pt x="7448" y="5684"/>
                    <a:pt x="7448" y="10232"/>
                  </a:cubicBezTo>
                  <a:cubicBezTo>
                    <a:pt x="7448" y="16484"/>
                    <a:pt x="8193" y="17621"/>
                    <a:pt x="11172" y="17621"/>
                  </a:cubicBezTo>
                  <a:cubicBezTo>
                    <a:pt x="13407" y="17621"/>
                    <a:pt x="14152" y="16484"/>
                    <a:pt x="14152" y="10232"/>
                  </a:cubicBezTo>
                  <a:close/>
                </a:path>
              </a:pathLst>
            </a:custGeom>
            <a:solidFill>
              <a:srgbClr val="FF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38" name="Shape 138"/>
            <p:cNvSpPr/>
            <p:nvPr/>
          </p:nvSpPr>
          <p:spPr>
            <a:xfrm>
              <a:off x="3061894" y="-2"/>
              <a:ext cx="122669" cy="333379"/>
            </a:xfrm>
            <a:custGeom>
              <a:avLst/>
              <a:gdLst/>
              <a:ahLst/>
              <a:cxnLst>
                <a:cxn ang="0">
                  <a:pos x="wd2" y="hd2"/>
                </a:cxn>
                <a:cxn ang="5400000">
                  <a:pos x="wd2" y="hd2"/>
                </a:cxn>
                <a:cxn ang="10800000">
                  <a:pos x="wd2" y="hd2"/>
                </a:cxn>
                <a:cxn ang="16200000">
                  <a:pos x="wd2" y="hd2"/>
                </a:cxn>
              </a:cxnLst>
              <a:rect l="0" t="0" r="r" b="b"/>
              <a:pathLst>
                <a:path w="21600" h="21600" extrusionOk="0">
                  <a:moveTo>
                    <a:pt x="21600" y="2853"/>
                  </a:moveTo>
                  <a:cubicBezTo>
                    <a:pt x="17280" y="2853"/>
                    <a:pt x="16200" y="3260"/>
                    <a:pt x="16200" y="4891"/>
                  </a:cubicBezTo>
                  <a:cubicBezTo>
                    <a:pt x="16200" y="6521"/>
                    <a:pt x="16200" y="6521"/>
                    <a:pt x="16200" y="6521"/>
                  </a:cubicBezTo>
                  <a:cubicBezTo>
                    <a:pt x="20520" y="6521"/>
                    <a:pt x="20520" y="6521"/>
                    <a:pt x="20520" y="6521"/>
                  </a:cubicBezTo>
                  <a:cubicBezTo>
                    <a:pt x="20520" y="9374"/>
                    <a:pt x="20520" y="9374"/>
                    <a:pt x="20520" y="9374"/>
                  </a:cubicBezTo>
                  <a:cubicBezTo>
                    <a:pt x="16200" y="9374"/>
                    <a:pt x="16200" y="9374"/>
                    <a:pt x="16200" y="9374"/>
                  </a:cubicBezTo>
                  <a:cubicBezTo>
                    <a:pt x="16200" y="21600"/>
                    <a:pt x="16200" y="21600"/>
                    <a:pt x="16200" y="21600"/>
                  </a:cubicBezTo>
                  <a:cubicBezTo>
                    <a:pt x="4320" y="21600"/>
                    <a:pt x="4320" y="21600"/>
                    <a:pt x="4320" y="21600"/>
                  </a:cubicBezTo>
                  <a:cubicBezTo>
                    <a:pt x="4320" y="9374"/>
                    <a:pt x="4320" y="9374"/>
                    <a:pt x="4320" y="9374"/>
                  </a:cubicBezTo>
                  <a:cubicBezTo>
                    <a:pt x="0" y="9374"/>
                    <a:pt x="0" y="9374"/>
                    <a:pt x="0" y="9374"/>
                  </a:cubicBezTo>
                  <a:cubicBezTo>
                    <a:pt x="0" y="6521"/>
                    <a:pt x="0" y="6521"/>
                    <a:pt x="0" y="6521"/>
                  </a:cubicBezTo>
                  <a:cubicBezTo>
                    <a:pt x="5400" y="6521"/>
                    <a:pt x="5400" y="6521"/>
                    <a:pt x="5400" y="6521"/>
                  </a:cubicBezTo>
                  <a:cubicBezTo>
                    <a:pt x="4320" y="2445"/>
                    <a:pt x="4320" y="0"/>
                    <a:pt x="17280" y="0"/>
                  </a:cubicBezTo>
                  <a:cubicBezTo>
                    <a:pt x="18360" y="0"/>
                    <a:pt x="19440" y="0"/>
                    <a:pt x="21600" y="0"/>
                  </a:cubicBezTo>
                  <a:lnTo>
                    <a:pt x="21600" y="2853"/>
                  </a:lnTo>
                  <a:close/>
                </a:path>
              </a:pathLst>
            </a:custGeom>
            <a:solidFill>
              <a:srgbClr val="FF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39" name="Shape 139"/>
            <p:cNvSpPr/>
            <p:nvPr/>
          </p:nvSpPr>
          <p:spPr>
            <a:xfrm>
              <a:off x="3209570" y="38099"/>
              <a:ext cx="117905" cy="295278"/>
            </a:xfrm>
            <a:custGeom>
              <a:avLst/>
              <a:gdLst/>
              <a:ahLst/>
              <a:cxnLst>
                <a:cxn ang="0">
                  <a:pos x="wd2" y="hd2"/>
                </a:cxn>
                <a:cxn ang="5400000">
                  <a:pos x="wd2" y="hd2"/>
                </a:cxn>
                <a:cxn ang="10800000">
                  <a:pos x="wd2" y="hd2"/>
                </a:cxn>
                <a:cxn ang="16200000">
                  <a:pos x="wd2" y="hd2"/>
                </a:cxn>
              </a:cxnLst>
              <a:rect l="0" t="0" r="r" b="b"/>
              <a:pathLst>
                <a:path w="21600" h="21600" extrusionOk="0">
                  <a:moveTo>
                    <a:pt x="0" y="4596"/>
                  </a:moveTo>
                  <a:cubicBezTo>
                    <a:pt x="4547" y="4596"/>
                    <a:pt x="4547" y="4596"/>
                    <a:pt x="4547" y="4596"/>
                  </a:cubicBezTo>
                  <a:cubicBezTo>
                    <a:pt x="4547" y="1838"/>
                    <a:pt x="4547" y="1838"/>
                    <a:pt x="4547" y="1838"/>
                  </a:cubicBezTo>
                  <a:cubicBezTo>
                    <a:pt x="15916" y="0"/>
                    <a:pt x="15916" y="0"/>
                    <a:pt x="15916" y="0"/>
                  </a:cubicBezTo>
                  <a:cubicBezTo>
                    <a:pt x="15916" y="4596"/>
                    <a:pt x="15916" y="4596"/>
                    <a:pt x="15916" y="4596"/>
                  </a:cubicBezTo>
                  <a:cubicBezTo>
                    <a:pt x="21600" y="4596"/>
                    <a:pt x="21600" y="4596"/>
                    <a:pt x="21600" y="4596"/>
                  </a:cubicBezTo>
                  <a:cubicBezTo>
                    <a:pt x="21600" y="7813"/>
                    <a:pt x="21600" y="7813"/>
                    <a:pt x="21600" y="7813"/>
                  </a:cubicBezTo>
                  <a:cubicBezTo>
                    <a:pt x="15916" y="7813"/>
                    <a:pt x="15916" y="7813"/>
                    <a:pt x="15916" y="7813"/>
                  </a:cubicBezTo>
                  <a:cubicBezTo>
                    <a:pt x="15916" y="16545"/>
                    <a:pt x="15916" y="16545"/>
                    <a:pt x="15916" y="16545"/>
                  </a:cubicBezTo>
                  <a:cubicBezTo>
                    <a:pt x="15916" y="17923"/>
                    <a:pt x="15916" y="18843"/>
                    <a:pt x="19326" y="18843"/>
                  </a:cubicBezTo>
                  <a:cubicBezTo>
                    <a:pt x="20463" y="18843"/>
                    <a:pt x="20463" y="18843"/>
                    <a:pt x="21600" y="18843"/>
                  </a:cubicBezTo>
                  <a:cubicBezTo>
                    <a:pt x="21600" y="21600"/>
                    <a:pt x="21600" y="21600"/>
                    <a:pt x="21600" y="21600"/>
                  </a:cubicBezTo>
                  <a:cubicBezTo>
                    <a:pt x="20463" y="21600"/>
                    <a:pt x="18189" y="21600"/>
                    <a:pt x="15916" y="21600"/>
                  </a:cubicBezTo>
                  <a:cubicBezTo>
                    <a:pt x="5684" y="21600"/>
                    <a:pt x="4547" y="18843"/>
                    <a:pt x="4547" y="17923"/>
                  </a:cubicBezTo>
                  <a:cubicBezTo>
                    <a:pt x="4547" y="7813"/>
                    <a:pt x="4547" y="7813"/>
                    <a:pt x="4547" y="7813"/>
                  </a:cubicBezTo>
                  <a:cubicBezTo>
                    <a:pt x="0" y="7813"/>
                    <a:pt x="0" y="7813"/>
                    <a:pt x="0" y="7813"/>
                  </a:cubicBezTo>
                  <a:lnTo>
                    <a:pt x="0" y="4596"/>
                  </a:lnTo>
                  <a:close/>
                </a:path>
              </a:pathLst>
            </a:custGeom>
            <a:solidFill>
              <a:srgbClr val="FF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40" name="Shape 140"/>
            <p:cNvSpPr/>
            <p:nvPr/>
          </p:nvSpPr>
          <p:spPr>
            <a:xfrm>
              <a:off x="3351292" y="101202"/>
              <a:ext cx="339419" cy="2321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41" y="0"/>
                  </a:lnTo>
                  <a:lnTo>
                    <a:pt x="5912" y="16394"/>
                  </a:lnTo>
                  <a:lnTo>
                    <a:pt x="8640" y="0"/>
                  </a:lnTo>
                  <a:lnTo>
                    <a:pt x="12960" y="0"/>
                  </a:lnTo>
                  <a:lnTo>
                    <a:pt x="15309" y="16394"/>
                  </a:lnTo>
                  <a:lnTo>
                    <a:pt x="17659" y="0"/>
                  </a:lnTo>
                  <a:lnTo>
                    <a:pt x="21600" y="0"/>
                  </a:lnTo>
                  <a:lnTo>
                    <a:pt x="17659" y="21600"/>
                  </a:lnTo>
                  <a:lnTo>
                    <a:pt x="13339" y="21600"/>
                  </a:lnTo>
                  <a:lnTo>
                    <a:pt x="10611" y="6978"/>
                  </a:lnTo>
                  <a:lnTo>
                    <a:pt x="7882" y="21600"/>
                  </a:lnTo>
                  <a:lnTo>
                    <a:pt x="3562" y="21600"/>
                  </a:lnTo>
                  <a:lnTo>
                    <a:pt x="0" y="0"/>
                  </a:lnTo>
                  <a:close/>
                </a:path>
              </a:pathLst>
            </a:custGeom>
            <a:solidFill>
              <a:srgbClr val="FF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41" name="Shape 141"/>
            <p:cNvSpPr/>
            <p:nvPr/>
          </p:nvSpPr>
          <p:spPr>
            <a:xfrm>
              <a:off x="3703809" y="101202"/>
              <a:ext cx="178643" cy="238127"/>
            </a:xfrm>
            <a:custGeom>
              <a:avLst/>
              <a:gdLst/>
              <a:ahLst/>
              <a:cxnLst>
                <a:cxn ang="0">
                  <a:pos x="wd2" y="hd2"/>
                </a:cxn>
                <a:cxn ang="5400000">
                  <a:pos x="wd2" y="hd2"/>
                </a:cxn>
                <a:cxn ang="10800000">
                  <a:pos x="wd2" y="hd2"/>
                </a:cxn>
                <a:cxn ang="16200000">
                  <a:pos x="wd2" y="hd2"/>
                </a:cxn>
              </a:cxnLst>
              <a:rect l="0" t="0" r="r" b="b"/>
              <a:pathLst>
                <a:path w="21600" h="21600" extrusionOk="0">
                  <a:moveTo>
                    <a:pt x="21600" y="17053"/>
                  </a:moveTo>
                  <a:cubicBezTo>
                    <a:pt x="21600" y="18189"/>
                    <a:pt x="21600" y="19895"/>
                    <a:pt x="21600" y="21032"/>
                  </a:cubicBezTo>
                  <a:cubicBezTo>
                    <a:pt x="14897" y="21032"/>
                    <a:pt x="14897" y="21032"/>
                    <a:pt x="14897" y="21032"/>
                  </a:cubicBezTo>
                  <a:cubicBezTo>
                    <a:pt x="14152" y="18189"/>
                    <a:pt x="14152" y="18189"/>
                    <a:pt x="14152" y="18189"/>
                  </a:cubicBezTo>
                  <a:cubicBezTo>
                    <a:pt x="14152" y="18189"/>
                    <a:pt x="14152" y="18189"/>
                    <a:pt x="14152" y="18189"/>
                  </a:cubicBezTo>
                  <a:cubicBezTo>
                    <a:pt x="12662" y="20463"/>
                    <a:pt x="10428" y="21600"/>
                    <a:pt x="7448" y="21600"/>
                  </a:cubicBezTo>
                  <a:cubicBezTo>
                    <a:pt x="2234" y="21600"/>
                    <a:pt x="0" y="18189"/>
                    <a:pt x="0" y="14779"/>
                  </a:cubicBezTo>
                  <a:cubicBezTo>
                    <a:pt x="0" y="7958"/>
                    <a:pt x="6703" y="7389"/>
                    <a:pt x="14152" y="7389"/>
                  </a:cubicBezTo>
                  <a:cubicBezTo>
                    <a:pt x="14152" y="6253"/>
                    <a:pt x="14152" y="6253"/>
                    <a:pt x="14152" y="6253"/>
                  </a:cubicBezTo>
                  <a:cubicBezTo>
                    <a:pt x="14152" y="4547"/>
                    <a:pt x="13407" y="2842"/>
                    <a:pt x="11172" y="2842"/>
                  </a:cubicBezTo>
                  <a:cubicBezTo>
                    <a:pt x="8193" y="2842"/>
                    <a:pt x="8193" y="4547"/>
                    <a:pt x="8193" y="6253"/>
                  </a:cubicBezTo>
                  <a:cubicBezTo>
                    <a:pt x="745" y="6253"/>
                    <a:pt x="745" y="6253"/>
                    <a:pt x="745" y="6253"/>
                  </a:cubicBezTo>
                  <a:cubicBezTo>
                    <a:pt x="745" y="3411"/>
                    <a:pt x="1490" y="2274"/>
                    <a:pt x="3724" y="1137"/>
                  </a:cubicBezTo>
                  <a:cubicBezTo>
                    <a:pt x="5214" y="0"/>
                    <a:pt x="7448" y="0"/>
                    <a:pt x="10428" y="0"/>
                  </a:cubicBezTo>
                  <a:cubicBezTo>
                    <a:pt x="20110" y="0"/>
                    <a:pt x="21600" y="2842"/>
                    <a:pt x="21600" y="6821"/>
                  </a:cubicBezTo>
                  <a:lnTo>
                    <a:pt x="21600" y="17053"/>
                  </a:lnTo>
                  <a:close/>
                  <a:moveTo>
                    <a:pt x="7448" y="14779"/>
                  </a:moveTo>
                  <a:cubicBezTo>
                    <a:pt x="7448" y="15916"/>
                    <a:pt x="7448" y="17621"/>
                    <a:pt x="10428" y="17621"/>
                  </a:cubicBezTo>
                  <a:cubicBezTo>
                    <a:pt x="14897" y="17621"/>
                    <a:pt x="14152" y="13074"/>
                    <a:pt x="14152" y="10800"/>
                  </a:cubicBezTo>
                  <a:cubicBezTo>
                    <a:pt x="10428" y="10800"/>
                    <a:pt x="7448" y="10800"/>
                    <a:pt x="7448" y="14779"/>
                  </a:cubicBezTo>
                  <a:close/>
                </a:path>
              </a:pathLst>
            </a:custGeom>
            <a:solidFill>
              <a:srgbClr val="FF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42" name="Shape 142"/>
            <p:cNvSpPr/>
            <p:nvPr/>
          </p:nvSpPr>
          <p:spPr>
            <a:xfrm>
              <a:off x="3925323" y="101202"/>
              <a:ext cx="117906" cy="232174"/>
            </a:xfrm>
            <a:custGeom>
              <a:avLst/>
              <a:gdLst/>
              <a:ahLst/>
              <a:cxnLst>
                <a:cxn ang="0">
                  <a:pos x="wd2" y="hd2"/>
                </a:cxn>
                <a:cxn ang="5400000">
                  <a:pos x="wd2" y="hd2"/>
                </a:cxn>
                <a:cxn ang="10800000">
                  <a:pos x="wd2" y="hd2"/>
                </a:cxn>
                <a:cxn ang="16200000">
                  <a:pos x="wd2" y="hd2"/>
                </a:cxn>
              </a:cxnLst>
              <a:rect l="0" t="0" r="r" b="b"/>
              <a:pathLst>
                <a:path w="21600" h="21600" extrusionOk="0">
                  <a:moveTo>
                    <a:pt x="11368" y="0"/>
                  </a:moveTo>
                  <a:cubicBezTo>
                    <a:pt x="11368" y="2919"/>
                    <a:pt x="11368" y="2919"/>
                    <a:pt x="11368" y="2919"/>
                  </a:cubicBezTo>
                  <a:cubicBezTo>
                    <a:pt x="11368" y="2919"/>
                    <a:pt x="11368" y="2919"/>
                    <a:pt x="11368" y="2919"/>
                  </a:cubicBezTo>
                  <a:cubicBezTo>
                    <a:pt x="13642" y="584"/>
                    <a:pt x="17053" y="0"/>
                    <a:pt x="21600" y="0"/>
                  </a:cubicBezTo>
                  <a:cubicBezTo>
                    <a:pt x="21600" y="5254"/>
                    <a:pt x="21600" y="5254"/>
                    <a:pt x="21600" y="5254"/>
                  </a:cubicBezTo>
                  <a:cubicBezTo>
                    <a:pt x="11368" y="4670"/>
                    <a:pt x="11368" y="7589"/>
                    <a:pt x="11368" y="9924"/>
                  </a:cubicBezTo>
                  <a:cubicBezTo>
                    <a:pt x="11368" y="21600"/>
                    <a:pt x="11368" y="21600"/>
                    <a:pt x="11368" y="21600"/>
                  </a:cubicBezTo>
                  <a:cubicBezTo>
                    <a:pt x="0" y="21600"/>
                    <a:pt x="0" y="21600"/>
                    <a:pt x="0" y="21600"/>
                  </a:cubicBezTo>
                  <a:cubicBezTo>
                    <a:pt x="0" y="0"/>
                    <a:pt x="0" y="0"/>
                    <a:pt x="0" y="0"/>
                  </a:cubicBezTo>
                  <a:lnTo>
                    <a:pt x="11368" y="0"/>
                  </a:lnTo>
                  <a:close/>
                </a:path>
              </a:pathLst>
            </a:custGeom>
            <a:solidFill>
              <a:srgbClr val="FF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43" name="Shape 143"/>
            <p:cNvSpPr/>
            <p:nvPr/>
          </p:nvSpPr>
          <p:spPr>
            <a:xfrm>
              <a:off x="4067045" y="101202"/>
              <a:ext cx="185788" cy="238127"/>
            </a:xfrm>
            <a:custGeom>
              <a:avLst/>
              <a:gdLst/>
              <a:ahLst/>
              <a:cxnLst>
                <a:cxn ang="0">
                  <a:pos x="wd2" y="hd2"/>
                </a:cxn>
                <a:cxn ang="5400000">
                  <a:pos x="wd2" y="hd2"/>
                </a:cxn>
                <a:cxn ang="10800000">
                  <a:pos x="wd2" y="hd2"/>
                </a:cxn>
                <a:cxn ang="16200000">
                  <a:pos x="wd2" y="hd2"/>
                </a:cxn>
              </a:cxnLst>
              <a:rect l="0" t="0" r="r" b="b"/>
              <a:pathLst>
                <a:path w="21600" h="21600" extrusionOk="0">
                  <a:moveTo>
                    <a:pt x="7200" y="11368"/>
                  </a:moveTo>
                  <a:cubicBezTo>
                    <a:pt x="7200" y="14211"/>
                    <a:pt x="7920" y="17621"/>
                    <a:pt x="10800" y="17621"/>
                  </a:cubicBezTo>
                  <a:cubicBezTo>
                    <a:pt x="13680" y="17621"/>
                    <a:pt x="13680" y="15916"/>
                    <a:pt x="13680" y="14211"/>
                  </a:cubicBezTo>
                  <a:cubicBezTo>
                    <a:pt x="21600" y="14211"/>
                    <a:pt x="21600" y="14211"/>
                    <a:pt x="21600" y="14211"/>
                  </a:cubicBezTo>
                  <a:cubicBezTo>
                    <a:pt x="21600" y="16484"/>
                    <a:pt x="20160" y="18189"/>
                    <a:pt x="18720" y="19326"/>
                  </a:cubicBezTo>
                  <a:cubicBezTo>
                    <a:pt x="17280" y="20463"/>
                    <a:pt x="14400" y="21600"/>
                    <a:pt x="10800" y="21600"/>
                  </a:cubicBezTo>
                  <a:cubicBezTo>
                    <a:pt x="1440" y="21600"/>
                    <a:pt x="0" y="17053"/>
                    <a:pt x="0" y="10232"/>
                  </a:cubicBezTo>
                  <a:cubicBezTo>
                    <a:pt x="0" y="4547"/>
                    <a:pt x="1440" y="0"/>
                    <a:pt x="10800" y="0"/>
                  </a:cubicBezTo>
                  <a:cubicBezTo>
                    <a:pt x="20880" y="0"/>
                    <a:pt x="21600" y="4547"/>
                    <a:pt x="21600" y="11368"/>
                  </a:cubicBezTo>
                  <a:lnTo>
                    <a:pt x="7200" y="11368"/>
                  </a:lnTo>
                  <a:close/>
                  <a:moveTo>
                    <a:pt x="14400" y="8526"/>
                  </a:moveTo>
                  <a:cubicBezTo>
                    <a:pt x="14400" y="6253"/>
                    <a:pt x="14400" y="3411"/>
                    <a:pt x="10800" y="3411"/>
                  </a:cubicBezTo>
                  <a:cubicBezTo>
                    <a:pt x="7200" y="3411"/>
                    <a:pt x="7200" y="6253"/>
                    <a:pt x="7200" y="8526"/>
                  </a:cubicBezTo>
                  <a:lnTo>
                    <a:pt x="14400" y="8526"/>
                  </a:lnTo>
                  <a:close/>
                </a:path>
              </a:pathLst>
            </a:custGeom>
            <a:solidFill>
              <a:srgbClr val="FF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44" name="Shape 144"/>
            <p:cNvSpPr/>
            <p:nvPr/>
          </p:nvSpPr>
          <p:spPr>
            <a:xfrm>
              <a:off x="3493013" y="547688"/>
              <a:ext cx="154823" cy="194074"/>
            </a:xfrm>
            <a:custGeom>
              <a:avLst/>
              <a:gdLst/>
              <a:ahLst/>
              <a:cxnLst>
                <a:cxn ang="0">
                  <a:pos x="wd2" y="hd2"/>
                </a:cxn>
                <a:cxn ang="5400000">
                  <a:pos x="wd2" y="hd2"/>
                </a:cxn>
                <a:cxn ang="10800000">
                  <a:pos x="wd2" y="hd2"/>
                </a:cxn>
                <a:cxn ang="16200000">
                  <a:pos x="wd2" y="hd2"/>
                </a:cxn>
              </a:cxnLst>
              <a:rect l="0" t="0" r="r" b="b"/>
              <a:pathLst>
                <a:path w="21600" h="21600" extrusionOk="0">
                  <a:moveTo>
                    <a:pt x="7776" y="11845"/>
                  </a:moveTo>
                  <a:cubicBezTo>
                    <a:pt x="7776" y="13935"/>
                    <a:pt x="7776" y="18116"/>
                    <a:pt x="11232" y="18116"/>
                  </a:cubicBezTo>
                  <a:cubicBezTo>
                    <a:pt x="13824" y="18116"/>
                    <a:pt x="13824" y="16026"/>
                    <a:pt x="13824" y="13935"/>
                  </a:cubicBezTo>
                  <a:cubicBezTo>
                    <a:pt x="21600" y="13935"/>
                    <a:pt x="21600" y="13935"/>
                    <a:pt x="21600" y="13935"/>
                  </a:cubicBezTo>
                  <a:cubicBezTo>
                    <a:pt x="21600" y="16723"/>
                    <a:pt x="20736" y="18116"/>
                    <a:pt x="19008" y="19510"/>
                  </a:cubicBezTo>
                  <a:cubicBezTo>
                    <a:pt x="17280" y="20903"/>
                    <a:pt x="14688" y="21600"/>
                    <a:pt x="11232" y="21600"/>
                  </a:cubicBezTo>
                  <a:cubicBezTo>
                    <a:pt x="1728" y="21600"/>
                    <a:pt x="0" y="16723"/>
                    <a:pt x="0" y="10452"/>
                  </a:cubicBezTo>
                  <a:cubicBezTo>
                    <a:pt x="0" y="4877"/>
                    <a:pt x="1728" y="0"/>
                    <a:pt x="11232" y="0"/>
                  </a:cubicBezTo>
                  <a:cubicBezTo>
                    <a:pt x="20736" y="0"/>
                    <a:pt x="21600" y="4877"/>
                    <a:pt x="21600" y="11845"/>
                  </a:cubicBezTo>
                  <a:lnTo>
                    <a:pt x="7776" y="11845"/>
                  </a:lnTo>
                  <a:close/>
                  <a:moveTo>
                    <a:pt x="14688" y="8361"/>
                  </a:moveTo>
                  <a:cubicBezTo>
                    <a:pt x="14688" y="6271"/>
                    <a:pt x="14688" y="3484"/>
                    <a:pt x="11232" y="3484"/>
                  </a:cubicBezTo>
                  <a:cubicBezTo>
                    <a:pt x="7776" y="3484"/>
                    <a:pt x="7776" y="6968"/>
                    <a:pt x="7776" y="8361"/>
                  </a:cubicBezTo>
                  <a:lnTo>
                    <a:pt x="14688" y="8361"/>
                  </a:lnTo>
                  <a:close/>
                </a:path>
              </a:pathLst>
            </a:custGeom>
            <a:solidFill>
              <a:srgbClr val="00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45" name="Shape 145"/>
            <p:cNvSpPr/>
            <p:nvPr/>
          </p:nvSpPr>
          <p:spPr>
            <a:xfrm>
              <a:off x="3968198" y="547688"/>
              <a:ext cx="154823" cy="194074"/>
            </a:xfrm>
            <a:custGeom>
              <a:avLst/>
              <a:gdLst/>
              <a:ahLst/>
              <a:cxnLst>
                <a:cxn ang="0">
                  <a:pos x="wd2" y="hd2"/>
                </a:cxn>
                <a:cxn ang="5400000">
                  <a:pos x="wd2" y="hd2"/>
                </a:cxn>
                <a:cxn ang="10800000">
                  <a:pos x="wd2" y="hd2"/>
                </a:cxn>
                <a:cxn ang="16200000">
                  <a:pos x="wd2" y="hd2"/>
                </a:cxn>
              </a:cxnLst>
              <a:rect l="0" t="0" r="r" b="b"/>
              <a:pathLst>
                <a:path w="21600" h="21600" extrusionOk="0">
                  <a:moveTo>
                    <a:pt x="7776" y="11845"/>
                  </a:moveTo>
                  <a:cubicBezTo>
                    <a:pt x="7776" y="13935"/>
                    <a:pt x="7776" y="18116"/>
                    <a:pt x="10368" y="18116"/>
                  </a:cubicBezTo>
                  <a:cubicBezTo>
                    <a:pt x="12960" y="18116"/>
                    <a:pt x="13824" y="16026"/>
                    <a:pt x="13824" y="13935"/>
                  </a:cubicBezTo>
                  <a:cubicBezTo>
                    <a:pt x="20736" y="13935"/>
                    <a:pt x="20736" y="13935"/>
                    <a:pt x="20736" y="13935"/>
                  </a:cubicBezTo>
                  <a:cubicBezTo>
                    <a:pt x="20736" y="16723"/>
                    <a:pt x="19872" y="18116"/>
                    <a:pt x="18144" y="19510"/>
                  </a:cubicBezTo>
                  <a:cubicBezTo>
                    <a:pt x="16416" y="20903"/>
                    <a:pt x="13824" y="21600"/>
                    <a:pt x="10368" y="21600"/>
                  </a:cubicBezTo>
                  <a:cubicBezTo>
                    <a:pt x="1728" y="21600"/>
                    <a:pt x="0" y="16723"/>
                    <a:pt x="0" y="10452"/>
                  </a:cubicBezTo>
                  <a:cubicBezTo>
                    <a:pt x="0" y="4877"/>
                    <a:pt x="864" y="0"/>
                    <a:pt x="10368" y="0"/>
                  </a:cubicBezTo>
                  <a:cubicBezTo>
                    <a:pt x="20736" y="0"/>
                    <a:pt x="21600" y="4877"/>
                    <a:pt x="21600" y="11845"/>
                  </a:cubicBezTo>
                  <a:lnTo>
                    <a:pt x="7776" y="11845"/>
                  </a:lnTo>
                  <a:close/>
                  <a:moveTo>
                    <a:pt x="13824" y="8361"/>
                  </a:moveTo>
                  <a:cubicBezTo>
                    <a:pt x="13824" y="6271"/>
                    <a:pt x="13824" y="3484"/>
                    <a:pt x="10368" y="3484"/>
                  </a:cubicBezTo>
                  <a:cubicBezTo>
                    <a:pt x="7776" y="3484"/>
                    <a:pt x="7776" y="6968"/>
                    <a:pt x="7776" y="8361"/>
                  </a:cubicBezTo>
                  <a:lnTo>
                    <a:pt x="13824" y="8361"/>
                  </a:lnTo>
                  <a:close/>
                </a:path>
              </a:pathLst>
            </a:custGeom>
            <a:solidFill>
              <a:srgbClr val="00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46" name="Shape 146"/>
            <p:cNvSpPr/>
            <p:nvPr/>
          </p:nvSpPr>
          <p:spPr>
            <a:xfrm>
              <a:off x="0" y="471488"/>
              <a:ext cx="148869" cy="26432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3114"/>
                  </a:lnTo>
                  <a:lnTo>
                    <a:pt x="8122" y="3114"/>
                  </a:lnTo>
                  <a:lnTo>
                    <a:pt x="8122" y="8757"/>
                  </a:lnTo>
                  <a:lnTo>
                    <a:pt x="19699" y="8757"/>
                  </a:lnTo>
                  <a:lnTo>
                    <a:pt x="19699" y="11870"/>
                  </a:lnTo>
                  <a:lnTo>
                    <a:pt x="8122" y="11870"/>
                  </a:lnTo>
                  <a:lnTo>
                    <a:pt x="8122" y="18486"/>
                  </a:lnTo>
                  <a:lnTo>
                    <a:pt x="21600" y="18486"/>
                  </a:lnTo>
                  <a:lnTo>
                    <a:pt x="21600" y="21600"/>
                  </a:lnTo>
                  <a:lnTo>
                    <a:pt x="0" y="21600"/>
                  </a:lnTo>
                  <a:close/>
                </a:path>
              </a:pathLst>
            </a:custGeom>
            <a:solidFill>
              <a:srgbClr val="00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47" name="Shape 147"/>
            <p:cNvSpPr/>
            <p:nvPr/>
          </p:nvSpPr>
          <p:spPr>
            <a:xfrm>
              <a:off x="179830" y="547688"/>
              <a:ext cx="141724" cy="188121"/>
            </a:xfrm>
            <a:custGeom>
              <a:avLst/>
              <a:gdLst/>
              <a:ahLst/>
              <a:cxnLst>
                <a:cxn ang="0">
                  <a:pos x="wd2" y="hd2"/>
                </a:cxn>
                <a:cxn ang="5400000">
                  <a:pos x="wd2" y="hd2"/>
                </a:cxn>
                <a:cxn ang="10800000">
                  <a:pos x="wd2" y="hd2"/>
                </a:cxn>
                <a:cxn ang="16200000">
                  <a:pos x="wd2" y="hd2"/>
                </a:cxn>
              </a:cxnLst>
              <a:rect l="0" t="0" r="r" b="b"/>
              <a:pathLst>
                <a:path w="21600" h="21600" extrusionOk="0">
                  <a:moveTo>
                    <a:pt x="8452" y="2880"/>
                  </a:moveTo>
                  <a:cubicBezTo>
                    <a:pt x="8452" y="2880"/>
                    <a:pt x="8452" y="2880"/>
                    <a:pt x="8452" y="2880"/>
                  </a:cubicBezTo>
                  <a:cubicBezTo>
                    <a:pt x="9391" y="1440"/>
                    <a:pt x="10330" y="720"/>
                    <a:pt x="11270" y="720"/>
                  </a:cubicBezTo>
                  <a:cubicBezTo>
                    <a:pt x="12209" y="0"/>
                    <a:pt x="13148" y="0"/>
                    <a:pt x="15026" y="0"/>
                  </a:cubicBezTo>
                  <a:cubicBezTo>
                    <a:pt x="18783" y="0"/>
                    <a:pt x="21600" y="1440"/>
                    <a:pt x="21600" y="4320"/>
                  </a:cubicBezTo>
                  <a:cubicBezTo>
                    <a:pt x="21600" y="21600"/>
                    <a:pt x="21600" y="21600"/>
                    <a:pt x="21600" y="21600"/>
                  </a:cubicBezTo>
                  <a:cubicBezTo>
                    <a:pt x="14087" y="21600"/>
                    <a:pt x="14087" y="21600"/>
                    <a:pt x="14087" y="21600"/>
                  </a:cubicBezTo>
                  <a:cubicBezTo>
                    <a:pt x="14087" y="7200"/>
                    <a:pt x="14087" y="7200"/>
                    <a:pt x="14087" y="7200"/>
                  </a:cubicBezTo>
                  <a:cubicBezTo>
                    <a:pt x="14087" y="5040"/>
                    <a:pt x="14087" y="3600"/>
                    <a:pt x="11270" y="3600"/>
                  </a:cubicBezTo>
                  <a:cubicBezTo>
                    <a:pt x="8452" y="3600"/>
                    <a:pt x="8452" y="5040"/>
                    <a:pt x="8452" y="7200"/>
                  </a:cubicBezTo>
                  <a:cubicBezTo>
                    <a:pt x="8452" y="21600"/>
                    <a:pt x="8452" y="21600"/>
                    <a:pt x="8452" y="21600"/>
                  </a:cubicBezTo>
                  <a:cubicBezTo>
                    <a:pt x="0" y="21600"/>
                    <a:pt x="0" y="21600"/>
                    <a:pt x="0" y="21600"/>
                  </a:cubicBezTo>
                  <a:cubicBezTo>
                    <a:pt x="0" y="720"/>
                    <a:pt x="0" y="720"/>
                    <a:pt x="0" y="720"/>
                  </a:cubicBezTo>
                  <a:cubicBezTo>
                    <a:pt x="8452" y="720"/>
                    <a:pt x="8452" y="720"/>
                    <a:pt x="8452" y="720"/>
                  </a:cubicBezTo>
                  <a:lnTo>
                    <a:pt x="8452" y="2880"/>
                  </a:lnTo>
                  <a:close/>
                </a:path>
              </a:pathLst>
            </a:custGeom>
            <a:solidFill>
              <a:srgbClr val="00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48" name="Shape 148"/>
            <p:cNvSpPr/>
            <p:nvPr/>
          </p:nvSpPr>
          <p:spPr>
            <a:xfrm>
              <a:off x="358471" y="547688"/>
              <a:ext cx="147678" cy="263132"/>
            </a:xfrm>
            <a:custGeom>
              <a:avLst/>
              <a:gdLst/>
              <a:ahLst/>
              <a:cxnLst>
                <a:cxn ang="0">
                  <a:pos x="wd2" y="hd2"/>
                </a:cxn>
                <a:cxn ang="5400000">
                  <a:pos x="wd2" y="hd2"/>
                </a:cxn>
                <a:cxn ang="10800000">
                  <a:pos x="wd2" y="hd2"/>
                </a:cxn>
                <a:cxn ang="16200000">
                  <a:pos x="wd2" y="hd2"/>
                </a:cxn>
              </a:cxnLst>
              <a:rect l="0" t="0" r="r" b="b"/>
              <a:pathLst>
                <a:path w="21600" h="21600" extrusionOk="0">
                  <a:moveTo>
                    <a:pt x="21600" y="514"/>
                  </a:moveTo>
                  <a:cubicBezTo>
                    <a:pt x="21600" y="16457"/>
                    <a:pt x="21600" y="16457"/>
                    <a:pt x="21600" y="16457"/>
                  </a:cubicBezTo>
                  <a:cubicBezTo>
                    <a:pt x="21600" y="17486"/>
                    <a:pt x="21600" y="21600"/>
                    <a:pt x="11700" y="21600"/>
                  </a:cubicBezTo>
                  <a:cubicBezTo>
                    <a:pt x="5400" y="21600"/>
                    <a:pt x="900" y="20571"/>
                    <a:pt x="900" y="16971"/>
                  </a:cubicBezTo>
                  <a:cubicBezTo>
                    <a:pt x="8100" y="16971"/>
                    <a:pt x="8100" y="16971"/>
                    <a:pt x="8100" y="16971"/>
                  </a:cubicBezTo>
                  <a:cubicBezTo>
                    <a:pt x="8100" y="17486"/>
                    <a:pt x="8100" y="18000"/>
                    <a:pt x="9000" y="18514"/>
                  </a:cubicBezTo>
                  <a:cubicBezTo>
                    <a:pt x="9000" y="19029"/>
                    <a:pt x="9900" y="19029"/>
                    <a:pt x="10800" y="19029"/>
                  </a:cubicBezTo>
                  <a:cubicBezTo>
                    <a:pt x="13500" y="19029"/>
                    <a:pt x="14400" y="18000"/>
                    <a:pt x="14400" y="16457"/>
                  </a:cubicBezTo>
                  <a:cubicBezTo>
                    <a:pt x="14400" y="13886"/>
                    <a:pt x="14400" y="13886"/>
                    <a:pt x="14400" y="13886"/>
                  </a:cubicBezTo>
                  <a:cubicBezTo>
                    <a:pt x="13500" y="13886"/>
                    <a:pt x="13500" y="13886"/>
                    <a:pt x="13500" y="13886"/>
                  </a:cubicBezTo>
                  <a:cubicBezTo>
                    <a:pt x="12600" y="14914"/>
                    <a:pt x="10800" y="15429"/>
                    <a:pt x="8100" y="15429"/>
                  </a:cubicBezTo>
                  <a:cubicBezTo>
                    <a:pt x="0" y="15429"/>
                    <a:pt x="0" y="11314"/>
                    <a:pt x="0" y="7714"/>
                  </a:cubicBezTo>
                  <a:cubicBezTo>
                    <a:pt x="0" y="4114"/>
                    <a:pt x="0" y="0"/>
                    <a:pt x="8100" y="0"/>
                  </a:cubicBezTo>
                  <a:cubicBezTo>
                    <a:pt x="10800" y="0"/>
                    <a:pt x="13500" y="514"/>
                    <a:pt x="14400" y="2057"/>
                  </a:cubicBezTo>
                  <a:cubicBezTo>
                    <a:pt x="14400" y="2057"/>
                    <a:pt x="14400" y="2057"/>
                    <a:pt x="14400" y="2057"/>
                  </a:cubicBezTo>
                  <a:cubicBezTo>
                    <a:pt x="14400" y="514"/>
                    <a:pt x="14400" y="514"/>
                    <a:pt x="14400" y="514"/>
                  </a:cubicBezTo>
                  <a:lnTo>
                    <a:pt x="21600" y="514"/>
                  </a:lnTo>
                  <a:close/>
                  <a:moveTo>
                    <a:pt x="10800" y="12857"/>
                  </a:moveTo>
                  <a:cubicBezTo>
                    <a:pt x="13500" y="12857"/>
                    <a:pt x="14400" y="11314"/>
                    <a:pt x="14400" y="7714"/>
                  </a:cubicBezTo>
                  <a:cubicBezTo>
                    <a:pt x="14400" y="4629"/>
                    <a:pt x="13500" y="2571"/>
                    <a:pt x="10800" y="2571"/>
                  </a:cubicBezTo>
                  <a:cubicBezTo>
                    <a:pt x="8100" y="2571"/>
                    <a:pt x="8100" y="3600"/>
                    <a:pt x="8100" y="8229"/>
                  </a:cubicBezTo>
                  <a:cubicBezTo>
                    <a:pt x="8100" y="9771"/>
                    <a:pt x="7200" y="12857"/>
                    <a:pt x="10800" y="12857"/>
                  </a:cubicBezTo>
                  <a:close/>
                </a:path>
              </a:pathLst>
            </a:custGeom>
            <a:solidFill>
              <a:srgbClr val="00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49" name="Shape 149"/>
            <p:cNvSpPr/>
            <p:nvPr/>
          </p:nvSpPr>
          <p:spPr>
            <a:xfrm>
              <a:off x="550212" y="553641"/>
              <a:ext cx="54785" cy="182168"/>
            </a:xfrm>
            <a:prstGeom prst="rect">
              <a:avLst/>
            </a:prstGeom>
            <a:solidFill>
              <a:srgbClr val="00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50" name="Shape 150"/>
            <p:cNvSpPr/>
            <p:nvPr/>
          </p:nvSpPr>
          <p:spPr>
            <a:xfrm>
              <a:off x="647868" y="547688"/>
              <a:ext cx="142915" cy="188121"/>
            </a:xfrm>
            <a:custGeom>
              <a:avLst/>
              <a:gdLst/>
              <a:ahLst/>
              <a:cxnLst>
                <a:cxn ang="0">
                  <a:pos x="wd2" y="hd2"/>
                </a:cxn>
                <a:cxn ang="5400000">
                  <a:pos x="wd2" y="hd2"/>
                </a:cxn>
                <a:cxn ang="10800000">
                  <a:pos x="wd2" y="hd2"/>
                </a:cxn>
                <a:cxn ang="16200000">
                  <a:pos x="wd2" y="hd2"/>
                </a:cxn>
              </a:cxnLst>
              <a:rect l="0" t="0" r="r" b="b"/>
              <a:pathLst>
                <a:path w="21600" h="21600" extrusionOk="0">
                  <a:moveTo>
                    <a:pt x="8452" y="2880"/>
                  </a:moveTo>
                  <a:cubicBezTo>
                    <a:pt x="8452" y="2880"/>
                    <a:pt x="8452" y="2880"/>
                    <a:pt x="8452" y="2880"/>
                  </a:cubicBezTo>
                  <a:cubicBezTo>
                    <a:pt x="8452" y="1440"/>
                    <a:pt x="9391" y="720"/>
                    <a:pt x="11270" y="720"/>
                  </a:cubicBezTo>
                  <a:cubicBezTo>
                    <a:pt x="12209" y="0"/>
                    <a:pt x="13148" y="0"/>
                    <a:pt x="15026" y="0"/>
                  </a:cubicBezTo>
                  <a:cubicBezTo>
                    <a:pt x="18783" y="0"/>
                    <a:pt x="21600" y="1440"/>
                    <a:pt x="21600" y="4320"/>
                  </a:cubicBezTo>
                  <a:cubicBezTo>
                    <a:pt x="21600" y="21600"/>
                    <a:pt x="21600" y="21600"/>
                    <a:pt x="21600" y="21600"/>
                  </a:cubicBezTo>
                  <a:cubicBezTo>
                    <a:pt x="14087" y="21600"/>
                    <a:pt x="14087" y="21600"/>
                    <a:pt x="14087" y="21600"/>
                  </a:cubicBezTo>
                  <a:cubicBezTo>
                    <a:pt x="14087" y="7200"/>
                    <a:pt x="14087" y="7200"/>
                    <a:pt x="14087" y="7200"/>
                  </a:cubicBezTo>
                  <a:cubicBezTo>
                    <a:pt x="14087" y="5040"/>
                    <a:pt x="13148" y="3600"/>
                    <a:pt x="11270" y="3600"/>
                  </a:cubicBezTo>
                  <a:cubicBezTo>
                    <a:pt x="8452" y="3600"/>
                    <a:pt x="8452" y="5040"/>
                    <a:pt x="8452" y="7200"/>
                  </a:cubicBezTo>
                  <a:cubicBezTo>
                    <a:pt x="8452" y="21600"/>
                    <a:pt x="8452" y="21600"/>
                    <a:pt x="8452" y="21600"/>
                  </a:cubicBezTo>
                  <a:cubicBezTo>
                    <a:pt x="0" y="21600"/>
                    <a:pt x="0" y="21600"/>
                    <a:pt x="0" y="21600"/>
                  </a:cubicBezTo>
                  <a:cubicBezTo>
                    <a:pt x="0" y="720"/>
                    <a:pt x="0" y="720"/>
                    <a:pt x="0" y="720"/>
                  </a:cubicBezTo>
                  <a:cubicBezTo>
                    <a:pt x="8452" y="720"/>
                    <a:pt x="8452" y="720"/>
                    <a:pt x="8452" y="720"/>
                  </a:cubicBezTo>
                  <a:lnTo>
                    <a:pt x="8452" y="2880"/>
                  </a:lnTo>
                  <a:close/>
                </a:path>
              </a:pathLst>
            </a:custGeom>
            <a:solidFill>
              <a:srgbClr val="00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51" name="Shape 151"/>
            <p:cNvSpPr/>
            <p:nvPr/>
          </p:nvSpPr>
          <p:spPr>
            <a:xfrm>
              <a:off x="821745" y="547688"/>
              <a:ext cx="153633" cy="194074"/>
            </a:xfrm>
            <a:custGeom>
              <a:avLst/>
              <a:gdLst/>
              <a:ahLst/>
              <a:cxnLst>
                <a:cxn ang="0">
                  <a:pos x="wd2" y="hd2"/>
                </a:cxn>
                <a:cxn ang="5400000">
                  <a:pos x="wd2" y="hd2"/>
                </a:cxn>
                <a:cxn ang="10800000">
                  <a:pos x="wd2" y="hd2"/>
                </a:cxn>
                <a:cxn ang="16200000">
                  <a:pos x="wd2" y="hd2"/>
                </a:cxn>
              </a:cxnLst>
              <a:rect l="0" t="0" r="r" b="b"/>
              <a:pathLst>
                <a:path w="21600" h="21600" extrusionOk="0">
                  <a:moveTo>
                    <a:pt x="7776" y="11845"/>
                  </a:moveTo>
                  <a:cubicBezTo>
                    <a:pt x="7776" y="13935"/>
                    <a:pt x="7776" y="18116"/>
                    <a:pt x="11232" y="18116"/>
                  </a:cubicBezTo>
                  <a:cubicBezTo>
                    <a:pt x="13824" y="18116"/>
                    <a:pt x="13824" y="16026"/>
                    <a:pt x="13824" y="13935"/>
                  </a:cubicBezTo>
                  <a:cubicBezTo>
                    <a:pt x="21600" y="13935"/>
                    <a:pt x="21600" y="13935"/>
                    <a:pt x="21600" y="13935"/>
                  </a:cubicBezTo>
                  <a:cubicBezTo>
                    <a:pt x="21600" y="16723"/>
                    <a:pt x="19872" y="18116"/>
                    <a:pt x="18144" y="19510"/>
                  </a:cubicBezTo>
                  <a:cubicBezTo>
                    <a:pt x="16416" y="20903"/>
                    <a:pt x="14688" y="21600"/>
                    <a:pt x="11232" y="21600"/>
                  </a:cubicBezTo>
                  <a:cubicBezTo>
                    <a:pt x="1728" y="21600"/>
                    <a:pt x="0" y="16723"/>
                    <a:pt x="0" y="10452"/>
                  </a:cubicBezTo>
                  <a:cubicBezTo>
                    <a:pt x="0" y="4877"/>
                    <a:pt x="1728" y="0"/>
                    <a:pt x="11232" y="0"/>
                  </a:cubicBezTo>
                  <a:cubicBezTo>
                    <a:pt x="20736" y="0"/>
                    <a:pt x="21600" y="4877"/>
                    <a:pt x="21600" y="11845"/>
                  </a:cubicBezTo>
                  <a:lnTo>
                    <a:pt x="7776" y="11845"/>
                  </a:lnTo>
                  <a:close/>
                  <a:moveTo>
                    <a:pt x="13824" y="8361"/>
                  </a:moveTo>
                  <a:cubicBezTo>
                    <a:pt x="13824" y="6271"/>
                    <a:pt x="14688" y="3484"/>
                    <a:pt x="11232" y="3484"/>
                  </a:cubicBezTo>
                  <a:cubicBezTo>
                    <a:pt x="7776" y="3484"/>
                    <a:pt x="7776" y="6968"/>
                    <a:pt x="7776" y="8361"/>
                  </a:cubicBezTo>
                  <a:lnTo>
                    <a:pt x="13824" y="8361"/>
                  </a:lnTo>
                  <a:close/>
                </a:path>
              </a:pathLst>
            </a:custGeom>
            <a:solidFill>
              <a:srgbClr val="00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52" name="Shape 152"/>
            <p:cNvSpPr/>
            <p:nvPr/>
          </p:nvSpPr>
          <p:spPr>
            <a:xfrm>
              <a:off x="1000385" y="547688"/>
              <a:ext cx="153633" cy="194074"/>
            </a:xfrm>
            <a:custGeom>
              <a:avLst/>
              <a:gdLst/>
              <a:ahLst/>
              <a:cxnLst>
                <a:cxn ang="0">
                  <a:pos x="wd2" y="hd2"/>
                </a:cxn>
                <a:cxn ang="5400000">
                  <a:pos x="wd2" y="hd2"/>
                </a:cxn>
                <a:cxn ang="10800000">
                  <a:pos x="wd2" y="hd2"/>
                </a:cxn>
                <a:cxn ang="16200000">
                  <a:pos x="wd2" y="hd2"/>
                </a:cxn>
              </a:cxnLst>
              <a:rect l="0" t="0" r="r" b="b"/>
              <a:pathLst>
                <a:path w="21600" h="21600" extrusionOk="0">
                  <a:moveTo>
                    <a:pt x="7776" y="11845"/>
                  </a:moveTo>
                  <a:cubicBezTo>
                    <a:pt x="7776" y="13935"/>
                    <a:pt x="7776" y="18116"/>
                    <a:pt x="11232" y="18116"/>
                  </a:cubicBezTo>
                  <a:cubicBezTo>
                    <a:pt x="12960" y="18116"/>
                    <a:pt x="13824" y="16026"/>
                    <a:pt x="13824" y="13935"/>
                  </a:cubicBezTo>
                  <a:cubicBezTo>
                    <a:pt x="21600" y="13935"/>
                    <a:pt x="21600" y="13935"/>
                    <a:pt x="21600" y="13935"/>
                  </a:cubicBezTo>
                  <a:cubicBezTo>
                    <a:pt x="20736" y="16723"/>
                    <a:pt x="19872" y="18116"/>
                    <a:pt x="18144" y="19510"/>
                  </a:cubicBezTo>
                  <a:cubicBezTo>
                    <a:pt x="16416" y="20903"/>
                    <a:pt x="13824" y="21600"/>
                    <a:pt x="11232" y="21600"/>
                  </a:cubicBezTo>
                  <a:cubicBezTo>
                    <a:pt x="1728" y="21600"/>
                    <a:pt x="0" y="16723"/>
                    <a:pt x="0" y="10452"/>
                  </a:cubicBezTo>
                  <a:cubicBezTo>
                    <a:pt x="0" y="4877"/>
                    <a:pt x="1728" y="0"/>
                    <a:pt x="11232" y="0"/>
                  </a:cubicBezTo>
                  <a:cubicBezTo>
                    <a:pt x="20736" y="0"/>
                    <a:pt x="21600" y="4877"/>
                    <a:pt x="21600" y="11845"/>
                  </a:cubicBezTo>
                  <a:lnTo>
                    <a:pt x="7776" y="11845"/>
                  </a:lnTo>
                  <a:close/>
                  <a:moveTo>
                    <a:pt x="13824" y="8361"/>
                  </a:moveTo>
                  <a:cubicBezTo>
                    <a:pt x="13824" y="6271"/>
                    <a:pt x="14688" y="3484"/>
                    <a:pt x="11232" y="3484"/>
                  </a:cubicBezTo>
                  <a:cubicBezTo>
                    <a:pt x="7776" y="3484"/>
                    <a:pt x="7776" y="6968"/>
                    <a:pt x="7776" y="8361"/>
                  </a:cubicBezTo>
                  <a:lnTo>
                    <a:pt x="13824" y="8361"/>
                  </a:lnTo>
                  <a:close/>
                </a:path>
              </a:pathLst>
            </a:custGeom>
            <a:solidFill>
              <a:srgbClr val="00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53" name="Shape 153"/>
            <p:cNvSpPr/>
            <p:nvPr/>
          </p:nvSpPr>
          <p:spPr>
            <a:xfrm>
              <a:off x="1184980" y="547688"/>
              <a:ext cx="98850" cy="188121"/>
            </a:xfrm>
            <a:custGeom>
              <a:avLst/>
              <a:gdLst/>
              <a:ahLst/>
              <a:cxnLst>
                <a:cxn ang="0">
                  <a:pos x="wd2" y="hd2"/>
                </a:cxn>
                <a:cxn ang="5400000">
                  <a:pos x="wd2" y="hd2"/>
                </a:cxn>
                <a:cxn ang="10800000">
                  <a:pos x="wd2" y="hd2"/>
                </a:cxn>
                <a:cxn ang="16200000">
                  <a:pos x="wd2" y="hd2"/>
                </a:cxn>
              </a:cxnLst>
              <a:rect l="0" t="0" r="r" b="b"/>
              <a:pathLst>
                <a:path w="21600" h="21600" extrusionOk="0">
                  <a:moveTo>
                    <a:pt x="10800" y="720"/>
                  </a:moveTo>
                  <a:cubicBezTo>
                    <a:pt x="10800" y="2880"/>
                    <a:pt x="10800" y="2880"/>
                    <a:pt x="10800" y="2880"/>
                  </a:cubicBezTo>
                  <a:cubicBezTo>
                    <a:pt x="10800" y="2880"/>
                    <a:pt x="10800" y="2880"/>
                    <a:pt x="10800" y="2880"/>
                  </a:cubicBezTo>
                  <a:cubicBezTo>
                    <a:pt x="13500" y="720"/>
                    <a:pt x="16200" y="0"/>
                    <a:pt x="21600" y="0"/>
                  </a:cubicBezTo>
                  <a:cubicBezTo>
                    <a:pt x="21600" y="5040"/>
                    <a:pt x="21600" y="5040"/>
                    <a:pt x="21600" y="5040"/>
                  </a:cubicBezTo>
                  <a:cubicBezTo>
                    <a:pt x="10800" y="5040"/>
                    <a:pt x="10800" y="7920"/>
                    <a:pt x="10800" y="10080"/>
                  </a:cubicBezTo>
                  <a:cubicBezTo>
                    <a:pt x="10800" y="21600"/>
                    <a:pt x="10800" y="21600"/>
                    <a:pt x="10800" y="21600"/>
                  </a:cubicBezTo>
                  <a:cubicBezTo>
                    <a:pt x="0" y="21600"/>
                    <a:pt x="0" y="21600"/>
                    <a:pt x="0" y="21600"/>
                  </a:cubicBezTo>
                  <a:cubicBezTo>
                    <a:pt x="0" y="720"/>
                    <a:pt x="0" y="720"/>
                    <a:pt x="0" y="720"/>
                  </a:cubicBezTo>
                  <a:lnTo>
                    <a:pt x="10800" y="720"/>
                  </a:lnTo>
                  <a:close/>
                </a:path>
              </a:pathLst>
            </a:custGeom>
            <a:solidFill>
              <a:srgbClr val="00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54" name="Shape 154"/>
            <p:cNvSpPr/>
            <p:nvPr/>
          </p:nvSpPr>
          <p:spPr>
            <a:xfrm>
              <a:off x="1296928" y="547688"/>
              <a:ext cx="153633" cy="194074"/>
            </a:xfrm>
            <a:custGeom>
              <a:avLst/>
              <a:gdLst/>
              <a:ahLst/>
              <a:cxnLst>
                <a:cxn ang="0">
                  <a:pos x="wd2" y="hd2"/>
                </a:cxn>
                <a:cxn ang="5400000">
                  <a:pos x="wd2" y="hd2"/>
                </a:cxn>
                <a:cxn ang="10800000">
                  <a:pos x="wd2" y="hd2"/>
                </a:cxn>
                <a:cxn ang="16200000">
                  <a:pos x="wd2" y="hd2"/>
                </a:cxn>
              </a:cxnLst>
              <a:rect l="0" t="0" r="r" b="b"/>
              <a:pathLst>
                <a:path w="21600" h="21600" extrusionOk="0">
                  <a:moveTo>
                    <a:pt x="7776" y="11845"/>
                  </a:moveTo>
                  <a:cubicBezTo>
                    <a:pt x="7776" y="13935"/>
                    <a:pt x="7776" y="18116"/>
                    <a:pt x="11232" y="18116"/>
                  </a:cubicBezTo>
                  <a:cubicBezTo>
                    <a:pt x="12960" y="18116"/>
                    <a:pt x="13824" y="16026"/>
                    <a:pt x="13824" y="13935"/>
                  </a:cubicBezTo>
                  <a:cubicBezTo>
                    <a:pt x="21600" y="13935"/>
                    <a:pt x="21600" y="13935"/>
                    <a:pt x="21600" y="13935"/>
                  </a:cubicBezTo>
                  <a:cubicBezTo>
                    <a:pt x="20736" y="16723"/>
                    <a:pt x="19872" y="18116"/>
                    <a:pt x="18144" y="19510"/>
                  </a:cubicBezTo>
                  <a:cubicBezTo>
                    <a:pt x="16416" y="20903"/>
                    <a:pt x="13824" y="21600"/>
                    <a:pt x="11232" y="21600"/>
                  </a:cubicBezTo>
                  <a:cubicBezTo>
                    <a:pt x="1728" y="21600"/>
                    <a:pt x="0" y="16723"/>
                    <a:pt x="0" y="10452"/>
                  </a:cubicBezTo>
                  <a:cubicBezTo>
                    <a:pt x="0" y="4877"/>
                    <a:pt x="864" y="0"/>
                    <a:pt x="11232" y="0"/>
                  </a:cubicBezTo>
                  <a:cubicBezTo>
                    <a:pt x="20736" y="0"/>
                    <a:pt x="21600" y="4877"/>
                    <a:pt x="21600" y="11845"/>
                  </a:cubicBezTo>
                  <a:lnTo>
                    <a:pt x="7776" y="11845"/>
                  </a:lnTo>
                  <a:close/>
                  <a:moveTo>
                    <a:pt x="13824" y="8361"/>
                  </a:moveTo>
                  <a:cubicBezTo>
                    <a:pt x="13824" y="6271"/>
                    <a:pt x="13824" y="3484"/>
                    <a:pt x="11232" y="3484"/>
                  </a:cubicBezTo>
                  <a:cubicBezTo>
                    <a:pt x="7776" y="3484"/>
                    <a:pt x="7776" y="6968"/>
                    <a:pt x="7776" y="8361"/>
                  </a:cubicBezTo>
                  <a:lnTo>
                    <a:pt x="13824" y="8361"/>
                  </a:lnTo>
                  <a:close/>
                </a:path>
              </a:pathLst>
            </a:custGeom>
            <a:solidFill>
              <a:srgbClr val="00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55" name="Shape 155"/>
            <p:cNvSpPr/>
            <p:nvPr/>
          </p:nvSpPr>
          <p:spPr>
            <a:xfrm>
              <a:off x="1475568" y="471488"/>
              <a:ext cx="147678" cy="270274"/>
            </a:xfrm>
            <a:custGeom>
              <a:avLst/>
              <a:gdLst/>
              <a:ahLst/>
              <a:cxnLst>
                <a:cxn ang="0">
                  <a:pos x="wd2" y="hd2"/>
                </a:cxn>
                <a:cxn ang="5400000">
                  <a:pos x="wd2" y="hd2"/>
                </a:cxn>
                <a:cxn ang="10800000">
                  <a:pos x="wd2" y="hd2"/>
                </a:cxn>
                <a:cxn ang="16200000">
                  <a:pos x="wd2" y="hd2"/>
                </a:cxn>
              </a:cxnLst>
              <a:rect l="0" t="0" r="r" b="b"/>
              <a:pathLst>
                <a:path w="21600" h="21600" extrusionOk="0">
                  <a:moveTo>
                    <a:pt x="14400" y="21098"/>
                  </a:moveTo>
                  <a:cubicBezTo>
                    <a:pt x="14400" y="19591"/>
                    <a:pt x="14400" y="19591"/>
                    <a:pt x="14400" y="19591"/>
                  </a:cubicBezTo>
                  <a:cubicBezTo>
                    <a:pt x="14400" y="19591"/>
                    <a:pt x="14400" y="19591"/>
                    <a:pt x="14400" y="19591"/>
                  </a:cubicBezTo>
                  <a:cubicBezTo>
                    <a:pt x="12600" y="21098"/>
                    <a:pt x="10800" y="21600"/>
                    <a:pt x="8100" y="21600"/>
                  </a:cubicBezTo>
                  <a:cubicBezTo>
                    <a:pt x="0" y="21600"/>
                    <a:pt x="0" y="16577"/>
                    <a:pt x="0" y="13563"/>
                  </a:cubicBezTo>
                  <a:cubicBezTo>
                    <a:pt x="0" y="10549"/>
                    <a:pt x="0" y="6028"/>
                    <a:pt x="8100" y="6028"/>
                  </a:cubicBezTo>
                  <a:cubicBezTo>
                    <a:pt x="10800" y="6028"/>
                    <a:pt x="12600" y="6530"/>
                    <a:pt x="13500" y="7535"/>
                  </a:cubicBezTo>
                  <a:cubicBezTo>
                    <a:pt x="13500" y="7535"/>
                    <a:pt x="13500" y="7535"/>
                    <a:pt x="13500" y="7535"/>
                  </a:cubicBezTo>
                  <a:cubicBezTo>
                    <a:pt x="13500" y="0"/>
                    <a:pt x="13500" y="0"/>
                    <a:pt x="13500" y="0"/>
                  </a:cubicBezTo>
                  <a:cubicBezTo>
                    <a:pt x="21600" y="0"/>
                    <a:pt x="21600" y="0"/>
                    <a:pt x="21600" y="0"/>
                  </a:cubicBezTo>
                  <a:cubicBezTo>
                    <a:pt x="21600" y="21098"/>
                    <a:pt x="21600" y="21098"/>
                    <a:pt x="21600" y="21098"/>
                  </a:cubicBezTo>
                  <a:lnTo>
                    <a:pt x="14400" y="21098"/>
                  </a:lnTo>
                  <a:close/>
                  <a:moveTo>
                    <a:pt x="13500" y="13563"/>
                  </a:moveTo>
                  <a:cubicBezTo>
                    <a:pt x="13500" y="10549"/>
                    <a:pt x="14400" y="8540"/>
                    <a:pt x="10800" y="8540"/>
                  </a:cubicBezTo>
                  <a:cubicBezTo>
                    <a:pt x="7200" y="8540"/>
                    <a:pt x="8100" y="10549"/>
                    <a:pt x="8100" y="13563"/>
                  </a:cubicBezTo>
                  <a:cubicBezTo>
                    <a:pt x="8100" y="17581"/>
                    <a:pt x="8100" y="19088"/>
                    <a:pt x="10800" y="19088"/>
                  </a:cubicBezTo>
                  <a:cubicBezTo>
                    <a:pt x="13500" y="19088"/>
                    <a:pt x="13500" y="17581"/>
                    <a:pt x="13500" y="13563"/>
                  </a:cubicBezTo>
                  <a:close/>
                </a:path>
              </a:pathLst>
            </a:custGeom>
            <a:solidFill>
              <a:srgbClr val="00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56" name="Shape 156"/>
            <p:cNvSpPr/>
            <p:nvPr/>
          </p:nvSpPr>
          <p:spPr>
            <a:xfrm>
              <a:off x="1741147" y="496491"/>
              <a:ext cx="98850" cy="245271"/>
            </a:xfrm>
            <a:custGeom>
              <a:avLst/>
              <a:gdLst/>
              <a:ahLst/>
              <a:cxnLst>
                <a:cxn ang="0">
                  <a:pos x="wd2" y="hd2"/>
                </a:cxn>
                <a:cxn ang="5400000">
                  <a:pos x="wd2" y="hd2"/>
                </a:cxn>
                <a:cxn ang="10800000">
                  <a:pos x="wd2" y="hd2"/>
                </a:cxn>
                <a:cxn ang="16200000">
                  <a:pos x="wd2" y="hd2"/>
                </a:cxn>
              </a:cxnLst>
              <a:rect l="0" t="0" r="r" b="b"/>
              <a:pathLst>
                <a:path w="21600" h="21600" extrusionOk="0">
                  <a:moveTo>
                    <a:pt x="0" y="4985"/>
                  </a:moveTo>
                  <a:cubicBezTo>
                    <a:pt x="5400" y="4985"/>
                    <a:pt x="5400" y="4985"/>
                    <a:pt x="5400" y="4985"/>
                  </a:cubicBezTo>
                  <a:cubicBezTo>
                    <a:pt x="5400" y="2215"/>
                    <a:pt x="5400" y="2215"/>
                    <a:pt x="5400" y="2215"/>
                  </a:cubicBezTo>
                  <a:cubicBezTo>
                    <a:pt x="16200" y="0"/>
                    <a:pt x="16200" y="0"/>
                    <a:pt x="16200" y="0"/>
                  </a:cubicBezTo>
                  <a:cubicBezTo>
                    <a:pt x="16200" y="4985"/>
                    <a:pt x="16200" y="4985"/>
                    <a:pt x="16200" y="4985"/>
                  </a:cubicBezTo>
                  <a:cubicBezTo>
                    <a:pt x="21600" y="4985"/>
                    <a:pt x="21600" y="4985"/>
                    <a:pt x="21600" y="4985"/>
                  </a:cubicBezTo>
                  <a:cubicBezTo>
                    <a:pt x="21600" y="7754"/>
                    <a:pt x="21600" y="7754"/>
                    <a:pt x="21600" y="7754"/>
                  </a:cubicBezTo>
                  <a:cubicBezTo>
                    <a:pt x="16200" y="7754"/>
                    <a:pt x="16200" y="7754"/>
                    <a:pt x="16200" y="7754"/>
                  </a:cubicBezTo>
                  <a:cubicBezTo>
                    <a:pt x="16200" y="16615"/>
                    <a:pt x="16200" y="16615"/>
                    <a:pt x="16200" y="16615"/>
                  </a:cubicBezTo>
                  <a:cubicBezTo>
                    <a:pt x="16200" y="17723"/>
                    <a:pt x="16200" y="18277"/>
                    <a:pt x="20250" y="18277"/>
                  </a:cubicBezTo>
                  <a:cubicBezTo>
                    <a:pt x="20250" y="18277"/>
                    <a:pt x="21600" y="18277"/>
                    <a:pt x="21600" y="18277"/>
                  </a:cubicBezTo>
                  <a:cubicBezTo>
                    <a:pt x="21600" y="21046"/>
                    <a:pt x="21600" y="21046"/>
                    <a:pt x="21600" y="21046"/>
                  </a:cubicBezTo>
                  <a:cubicBezTo>
                    <a:pt x="20250" y="21600"/>
                    <a:pt x="18900" y="21600"/>
                    <a:pt x="16200" y="21600"/>
                  </a:cubicBezTo>
                  <a:cubicBezTo>
                    <a:pt x="5400" y="21600"/>
                    <a:pt x="5400" y="18831"/>
                    <a:pt x="5400" y="17723"/>
                  </a:cubicBezTo>
                  <a:cubicBezTo>
                    <a:pt x="5400" y="7754"/>
                    <a:pt x="5400" y="7754"/>
                    <a:pt x="5400" y="7754"/>
                  </a:cubicBezTo>
                  <a:cubicBezTo>
                    <a:pt x="0" y="7754"/>
                    <a:pt x="0" y="7754"/>
                    <a:pt x="0" y="7754"/>
                  </a:cubicBezTo>
                  <a:lnTo>
                    <a:pt x="0" y="4985"/>
                  </a:lnTo>
                  <a:close/>
                </a:path>
              </a:pathLst>
            </a:custGeom>
            <a:solidFill>
              <a:srgbClr val="00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57" name="Shape 157"/>
            <p:cNvSpPr/>
            <p:nvPr/>
          </p:nvSpPr>
          <p:spPr>
            <a:xfrm>
              <a:off x="1857858" y="547688"/>
              <a:ext cx="154824" cy="194074"/>
            </a:xfrm>
            <a:custGeom>
              <a:avLst/>
              <a:gdLst/>
              <a:ahLst/>
              <a:cxnLst>
                <a:cxn ang="0">
                  <a:pos x="wd2" y="hd2"/>
                </a:cxn>
                <a:cxn ang="5400000">
                  <a:pos x="wd2" y="hd2"/>
                </a:cxn>
                <a:cxn ang="10800000">
                  <a:pos x="wd2" y="hd2"/>
                </a:cxn>
                <a:cxn ang="16200000">
                  <a:pos x="wd2" y="hd2"/>
                </a:cxn>
              </a:cxnLst>
              <a:rect l="0" t="0" r="r" b="b"/>
              <a:pathLst>
                <a:path w="21600" h="21600" extrusionOk="0">
                  <a:moveTo>
                    <a:pt x="0" y="10452"/>
                  </a:moveTo>
                  <a:cubicBezTo>
                    <a:pt x="0" y="4877"/>
                    <a:pt x="864" y="0"/>
                    <a:pt x="11232" y="0"/>
                  </a:cubicBezTo>
                  <a:cubicBezTo>
                    <a:pt x="20736" y="0"/>
                    <a:pt x="21600" y="4877"/>
                    <a:pt x="21600" y="10452"/>
                  </a:cubicBezTo>
                  <a:cubicBezTo>
                    <a:pt x="21600" y="16723"/>
                    <a:pt x="19872" y="21600"/>
                    <a:pt x="11232" y="21600"/>
                  </a:cubicBezTo>
                  <a:cubicBezTo>
                    <a:pt x="1728" y="21600"/>
                    <a:pt x="0" y="16723"/>
                    <a:pt x="0" y="10452"/>
                  </a:cubicBezTo>
                  <a:close/>
                  <a:moveTo>
                    <a:pt x="13824" y="10452"/>
                  </a:moveTo>
                  <a:cubicBezTo>
                    <a:pt x="13824" y="5574"/>
                    <a:pt x="13824" y="3484"/>
                    <a:pt x="11232" y="3484"/>
                  </a:cubicBezTo>
                  <a:cubicBezTo>
                    <a:pt x="7776" y="3484"/>
                    <a:pt x="7776" y="5574"/>
                    <a:pt x="7776" y="10452"/>
                  </a:cubicBezTo>
                  <a:cubicBezTo>
                    <a:pt x="7776" y="16723"/>
                    <a:pt x="7776" y="18116"/>
                    <a:pt x="11232" y="18116"/>
                  </a:cubicBezTo>
                  <a:cubicBezTo>
                    <a:pt x="13824" y="18116"/>
                    <a:pt x="13824" y="16723"/>
                    <a:pt x="13824" y="10452"/>
                  </a:cubicBezTo>
                  <a:close/>
                </a:path>
              </a:pathLst>
            </a:custGeom>
            <a:solidFill>
              <a:srgbClr val="00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58" name="Shape 158"/>
            <p:cNvSpPr/>
            <p:nvPr/>
          </p:nvSpPr>
          <p:spPr>
            <a:xfrm>
              <a:off x="2104382" y="471488"/>
              <a:ext cx="327510" cy="2643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084" y="0"/>
                  </a:lnTo>
                  <a:lnTo>
                    <a:pt x="6127" y="15470"/>
                  </a:lnTo>
                  <a:lnTo>
                    <a:pt x="8954" y="0"/>
                  </a:lnTo>
                  <a:lnTo>
                    <a:pt x="13431" y="0"/>
                  </a:lnTo>
                  <a:lnTo>
                    <a:pt x="15945" y="15470"/>
                  </a:lnTo>
                  <a:lnTo>
                    <a:pt x="18380" y="0"/>
                  </a:lnTo>
                  <a:lnTo>
                    <a:pt x="21600" y="0"/>
                  </a:lnTo>
                  <a:lnTo>
                    <a:pt x="17908" y="21600"/>
                  </a:lnTo>
                  <a:lnTo>
                    <a:pt x="13903" y="21600"/>
                  </a:lnTo>
                  <a:lnTo>
                    <a:pt x="10996" y="5643"/>
                  </a:lnTo>
                  <a:lnTo>
                    <a:pt x="8169" y="21600"/>
                  </a:lnTo>
                  <a:lnTo>
                    <a:pt x="4084" y="21600"/>
                  </a:lnTo>
                  <a:lnTo>
                    <a:pt x="0" y="0"/>
                  </a:lnTo>
                  <a:close/>
                </a:path>
              </a:pathLst>
            </a:custGeom>
            <a:solidFill>
              <a:srgbClr val="00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59" name="Shape 159"/>
            <p:cNvSpPr/>
            <p:nvPr/>
          </p:nvSpPr>
          <p:spPr>
            <a:xfrm>
              <a:off x="2437845" y="547688"/>
              <a:ext cx="148869" cy="194074"/>
            </a:xfrm>
            <a:custGeom>
              <a:avLst/>
              <a:gdLst/>
              <a:ahLst/>
              <a:cxnLst>
                <a:cxn ang="0">
                  <a:pos x="wd2" y="hd2"/>
                </a:cxn>
                <a:cxn ang="5400000">
                  <a:pos x="wd2" y="hd2"/>
                </a:cxn>
                <a:cxn ang="10800000">
                  <a:pos x="wd2" y="hd2"/>
                </a:cxn>
                <a:cxn ang="16200000">
                  <a:pos x="wd2" y="hd2"/>
                </a:cxn>
              </a:cxnLst>
              <a:rect l="0" t="0" r="r" b="b"/>
              <a:pathLst>
                <a:path w="21600" h="21600" extrusionOk="0">
                  <a:moveTo>
                    <a:pt x="0" y="10452"/>
                  </a:moveTo>
                  <a:cubicBezTo>
                    <a:pt x="0" y="4877"/>
                    <a:pt x="900" y="0"/>
                    <a:pt x="10800" y="0"/>
                  </a:cubicBezTo>
                  <a:cubicBezTo>
                    <a:pt x="20700" y="0"/>
                    <a:pt x="21600" y="4877"/>
                    <a:pt x="21600" y="10452"/>
                  </a:cubicBezTo>
                  <a:cubicBezTo>
                    <a:pt x="21600" y="16723"/>
                    <a:pt x="20700" y="21600"/>
                    <a:pt x="10800" y="21600"/>
                  </a:cubicBezTo>
                  <a:cubicBezTo>
                    <a:pt x="900" y="21600"/>
                    <a:pt x="0" y="16723"/>
                    <a:pt x="0" y="10452"/>
                  </a:cubicBezTo>
                  <a:close/>
                  <a:moveTo>
                    <a:pt x="14400" y="10452"/>
                  </a:moveTo>
                  <a:cubicBezTo>
                    <a:pt x="14400" y="5574"/>
                    <a:pt x="13500" y="3484"/>
                    <a:pt x="10800" y="3484"/>
                  </a:cubicBezTo>
                  <a:cubicBezTo>
                    <a:pt x="7200" y="3484"/>
                    <a:pt x="7200" y="5574"/>
                    <a:pt x="7200" y="10452"/>
                  </a:cubicBezTo>
                  <a:cubicBezTo>
                    <a:pt x="7200" y="16723"/>
                    <a:pt x="8100" y="18116"/>
                    <a:pt x="10800" y="18116"/>
                  </a:cubicBezTo>
                  <a:cubicBezTo>
                    <a:pt x="13500" y="18116"/>
                    <a:pt x="14400" y="16723"/>
                    <a:pt x="14400" y="10452"/>
                  </a:cubicBezTo>
                  <a:close/>
                </a:path>
              </a:pathLst>
            </a:custGeom>
            <a:solidFill>
              <a:srgbClr val="00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60" name="Shape 160"/>
            <p:cNvSpPr/>
            <p:nvPr/>
          </p:nvSpPr>
          <p:spPr>
            <a:xfrm>
              <a:off x="2623630" y="547688"/>
              <a:ext cx="98850" cy="188121"/>
            </a:xfrm>
            <a:custGeom>
              <a:avLst/>
              <a:gdLst/>
              <a:ahLst/>
              <a:cxnLst>
                <a:cxn ang="0">
                  <a:pos x="wd2" y="hd2"/>
                </a:cxn>
                <a:cxn ang="5400000">
                  <a:pos x="wd2" y="hd2"/>
                </a:cxn>
                <a:cxn ang="10800000">
                  <a:pos x="wd2" y="hd2"/>
                </a:cxn>
                <a:cxn ang="16200000">
                  <a:pos x="wd2" y="hd2"/>
                </a:cxn>
              </a:cxnLst>
              <a:rect l="0" t="0" r="r" b="b"/>
              <a:pathLst>
                <a:path w="21600" h="21600" extrusionOk="0">
                  <a:moveTo>
                    <a:pt x="10800" y="720"/>
                  </a:moveTo>
                  <a:cubicBezTo>
                    <a:pt x="10800" y="2880"/>
                    <a:pt x="10800" y="2880"/>
                    <a:pt x="10800" y="2880"/>
                  </a:cubicBezTo>
                  <a:cubicBezTo>
                    <a:pt x="10800" y="2880"/>
                    <a:pt x="10800" y="2880"/>
                    <a:pt x="10800" y="2880"/>
                  </a:cubicBezTo>
                  <a:cubicBezTo>
                    <a:pt x="13500" y="720"/>
                    <a:pt x="16200" y="0"/>
                    <a:pt x="21600" y="0"/>
                  </a:cubicBezTo>
                  <a:cubicBezTo>
                    <a:pt x="21600" y="5040"/>
                    <a:pt x="21600" y="5040"/>
                    <a:pt x="21600" y="5040"/>
                  </a:cubicBezTo>
                  <a:cubicBezTo>
                    <a:pt x="10800" y="5040"/>
                    <a:pt x="10800" y="7920"/>
                    <a:pt x="10800" y="10080"/>
                  </a:cubicBezTo>
                  <a:cubicBezTo>
                    <a:pt x="10800" y="21600"/>
                    <a:pt x="10800" y="21600"/>
                    <a:pt x="10800" y="21600"/>
                  </a:cubicBezTo>
                  <a:cubicBezTo>
                    <a:pt x="0" y="21600"/>
                    <a:pt x="0" y="21600"/>
                    <a:pt x="0" y="21600"/>
                  </a:cubicBezTo>
                  <a:cubicBezTo>
                    <a:pt x="0" y="720"/>
                    <a:pt x="0" y="720"/>
                    <a:pt x="0" y="720"/>
                  </a:cubicBezTo>
                  <a:lnTo>
                    <a:pt x="10800" y="720"/>
                  </a:lnTo>
                  <a:close/>
                </a:path>
              </a:pathLst>
            </a:custGeom>
            <a:solidFill>
              <a:srgbClr val="00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61" name="Shape 161"/>
            <p:cNvSpPr/>
            <p:nvPr/>
          </p:nvSpPr>
          <p:spPr>
            <a:xfrm>
              <a:off x="2746297" y="471488"/>
              <a:ext cx="154824" cy="26432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6978" y="0"/>
                  </a:lnTo>
                  <a:lnTo>
                    <a:pt x="6978" y="12843"/>
                  </a:lnTo>
                  <a:lnTo>
                    <a:pt x="13791" y="6714"/>
                  </a:lnTo>
                  <a:lnTo>
                    <a:pt x="20769" y="6714"/>
                  </a:lnTo>
                  <a:lnTo>
                    <a:pt x="13791" y="13330"/>
                  </a:lnTo>
                  <a:lnTo>
                    <a:pt x="21600" y="21600"/>
                  </a:lnTo>
                  <a:lnTo>
                    <a:pt x="13791" y="21600"/>
                  </a:lnTo>
                  <a:lnTo>
                    <a:pt x="6978" y="13330"/>
                  </a:lnTo>
                  <a:lnTo>
                    <a:pt x="6978" y="21600"/>
                  </a:lnTo>
                  <a:lnTo>
                    <a:pt x="0" y="21600"/>
                  </a:lnTo>
                  <a:close/>
                </a:path>
              </a:pathLst>
            </a:custGeom>
            <a:solidFill>
              <a:srgbClr val="00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62" name="Shape 162"/>
            <p:cNvSpPr/>
            <p:nvPr/>
          </p:nvSpPr>
          <p:spPr>
            <a:xfrm>
              <a:off x="2974957" y="471488"/>
              <a:ext cx="178642" cy="26432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600"/>
                  </a:lnTo>
                  <a:lnTo>
                    <a:pt x="14256" y="3600"/>
                  </a:lnTo>
                  <a:lnTo>
                    <a:pt x="14256" y="21600"/>
                  </a:lnTo>
                  <a:lnTo>
                    <a:pt x="7488" y="21600"/>
                  </a:lnTo>
                  <a:lnTo>
                    <a:pt x="7488" y="3600"/>
                  </a:lnTo>
                  <a:lnTo>
                    <a:pt x="0" y="3600"/>
                  </a:lnTo>
                  <a:lnTo>
                    <a:pt x="0" y="0"/>
                  </a:lnTo>
                  <a:lnTo>
                    <a:pt x="21600" y="0"/>
                  </a:lnTo>
                  <a:close/>
                </a:path>
              </a:pathLst>
            </a:custGeom>
            <a:solidFill>
              <a:srgbClr val="00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63" name="Shape 163"/>
            <p:cNvSpPr/>
            <p:nvPr/>
          </p:nvSpPr>
          <p:spPr>
            <a:xfrm>
              <a:off x="3135732" y="547688"/>
              <a:ext cx="147678" cy="194074"/>
            </a:xfrm>
            <a:custGeom>
              <a:avLst/>
              <a:gdLst/>
              <a:ahLst/>
              <a:cxnLst>
                <a:cxn ang="0">
                  <a:pos x="wd2" y="hd2"/>
                </a:cxn>
                <a:cxn ang="5400000">
                  <a:pos x="wd2" y="hd2"/>
                </a:cxn>
                <a:cxn ang="10800000">
                  <a:pos x="wd2" y="hd2"/>
                </a:cxn>
                <a:cxn ang="16200000">
                  <a:pos x="wd2" y="hd2"/>
                </a:cxn>
              </a:cxnLst>
              <a:rect l="0" t="0" r="r" b="b"/>
              <a:pathLst>
                <a:path w="21600" h="21600" extrusionOk="0">
                  <a:moveTo>
                    <a:pt x="0" y="10452"/>
                  </a:moveTo>
                  <a:cubicBezTo>
                    <a:pt x="0" y="4877"/>
                    <a:pt x="900" y="0"/>
                    <a:pt x="10800" y="0"/>
                  </a:cubicBezTo>
                  <a:cubicBezTo>
                    <a:pt x="20700" y="0"/>
                    <a:pt x="21600" y="4877"/>
                    <a:pt x="21600" y="10452"/>
                  </a:cubicBezTo>
                  <a:cubicBezTo>
                    <a:pt x="21600" y="16723"/>
                    <a:pt x="20700" y="21600"/>
                    <a:pt x="10800" y="21600"/>
                  </a:cubicBezTo>
                  <a:cubicBezTo>
                    <a:pt x="900" y="21600"/>
                    <a:pt x="0" y="16723"/>
                    <a:pt x="0" y="10452"/>
                  </a:cubicBezTo>
                  <a:close/>
                  <a:moveTo>
                    <a:pt x="14400" y="10452"/>
                  </a:moveTo>
                  <a:cubicBezTo>
                    <a:pt x="14400" y="5574"/>
                    <a:pt x="14400" y="3484"/>
                    <a:pt x="10800" y="3484"/>
                  </a:cubicBezTo>
                  <a:cubicBezTo>
                    <a:pt x="8100" y="3484"/>
                    <a:pt x="7200" y="5574"/>
                    <a:pt x="7200" y="10452"/>
                  </a:cubicBezTo>
                  <a:cubicBezTo>
                    <a:pt x="7200" y="16723"/>
                    <a:pt x="8100" y="18116"/>
                    <a:pt x="10800" y="18116"/>
                  </a:cubicBezTo>
                  <a:cubicBezTo>
                    <a:pt x="13500" y="18116"/>
                    <a:pt x="14400" y="16723"/>
                    <a:pt x="14400" y="10452"/>
                  </a:cubicBezTo>
                  <a:close/>
                </a:path>
              </a:pathLst>
            </a:custGeom>
            <a:solidFill>
              <a:srgbClr val="00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64" name="Shape 164"/>
            <p:cNvSpPr/>
            <p:nvPr/>
          </p:nvSpPr>
          <p:spPr>
            <a:xfrm>
              <a:off x="3320372" y="547688"/>
              <a:ext cx="142870" cy="263132"/>
            </a:xfrm>
            <a:custGeom>
              <a:avLst/>
              <a:gdLst/>
              <a:ahLst/>
              <a:cxnLst>
                <a:cxn ang="0">
                  <a:pos x="wd2" y="hd2"/>
                </a:cxn>
                <a:cxn ang="5400000">
                  <a:pos x="wd2" y="hd2"/>
                </a:cxn>
                <a:cxn ang="10800000">
                  <a:pos x="wd2" y="hd2"/>
                </a:cxn>
                <a:cxn ang="16200000">
                  <a:pos x="wd2" y="hd2"/>
                </a:cxn>
              </a:cxnLst>
              <a:rect l="0" t="0" r="r" b="b"/>
              <a:pathLst>
                <a:path w="20730" h="21600" extrusionOk="0">
                  <a:moveTo>
                    <a:pt x="20730" y="514"/>
                  </a:moveTo>
                  <a:cubicBezTo>
                    <a:pt x="20730" y="16457"/>
                    <a:pt x="20730" y="16457"/>
                    <a:pt x="20730" y="16457"/>
                  </a:cubicBezTo>
                  <a:cubicBezTo>
                    <a:pt x="20730" y="17486"/>
                    <a:pt x="20730" y="21600"/>
                    <a:pt x="10830" y="21600"/>
                  </a:cubicBezTo>
                  <a:cubicBezTo>
                    <a:pt x="5430" y="21600"/>
                    <a:pt x="30" y="20571"/>
                    <a:pt x="30" y="16971"/>
                  </a:cubicBezTo>
                  <a:cubicBezTo>
                    <a:pt x="7230" y="16971"/>
                    <a:pt x="7230" y="16971"/>
                    <a:pt x="7230" y="16971"/>
                  </a:cubicBezTo>
                  <a:cubicBezTo>
                    <a:pt x="7230" y="17486"/>
                    <a:pt x="7230" y="18000"/>
                    <a:pt x="8130" y="18514"/>
                  </a:cubicBezTo>
                  <a:cubicBezTo>
                    <a:pt x="8130" y="19029"/>
                    <a:pt x="9030" y="19029"/>
                    <a:pt x="10830" y="19029"/>
                  </a:cubicBezTo>
                  <a:cubicBezTo>
                    <a:pt x="12630" y="19029"/>
                    <a:pt x="13530" y="18000"/>
                    <a:pt x="13530" y="16457"/>
                  </a:cubicBezTo>
                  <a:cubicBezTo>
                    <a:pt x="13530" y="13886"/>
                    <a:pt x="13530" y="13886"/>
                    <a:pt x="13530" y="13886"/>
                  </a:cubicBezTo>
                  <a:cubicBezTo>
                    <a:pt x="13530" y="13886"/>
                    <a:pt x="13530" y="13886"/>
                    <a:pt x="13530" y="13886"/>
                  </a:cubicBezTo>
                  <a:cubicBezTo>
                    <a:pt x="11730" y="14914"/>
                    <a:pt x="9930" y="15429"/>
                    <a:pt x="7230" y="15429"/>
                  </a:cubicBezTo>
                  <a:cubicBezTo>
                    <a:pt x="-870" y="15429"/>
                    <a:pt x="30" y="11314"/>
                    <a:pt x="30" y="7714"/>
                  </a:cubicBezTo>
                  <a:cubicBezTo>
                    <a:pt x="30" y="4114"/>
                    <a:pt x="30" y="0"/>
                    <a:pt x="7230" y="0"/>
                  </a:cubicBezTo>
                  <a:cubicBezTo>
                    <a:pt x="9930" y="0"/>
                    <a:pt x="12630" y="514"/>
                    <a:pt x="13530" y="2057"/>
                  </a:cubicBezTo>
                  <a:cubicBezTo>
                    <a:pt x="13530" y="2057"/>
                    <a:pt x="13530" y="2057"/>
                    <a:pt x="13530" y="2057"/>
                  </a:cubicBezTo>
                  <a:cubicBezTo>
                    <a:pt x="13530" y="514"/>
                    <a:pt x="13530" y="514"/>
                    <a:pt x="13530" y="514"/>
                  </a:cubicBezTo>
                  <a:lnTo>
                    <a:pt x="20730" y="514"/>
                  </a:lnTo>
                  <a:close/>
                  <a:moveTo>
                    <a:pt x="9930" y="12857"/>
                  </a:moveTo>
                  <a:cubicBezTo>
                    <a:pt x="12630" y="12857"/>
                    <a:pt x="13530" y="11314"/>
                    <a:pt x="13530" y="7714"/>
                  </a:cubicBezTo>
                  <a:cubicBezTo>
                    <a:pt x="13530" y="4629"/>
                    <a:pt x="12630" y="2571"/>
                    <a:pt x="9930" y="2571"/>
                  </a:cubicBezTo>
                  <a:cubicBezTo>
                    <a:pt x="7230" y="2571"/>
                    <a:pt x="7230" y="3600"/>
                    <a:pt x="7230" y="8229"/>
                  </a:cubicBezTo>
                  <a:cubicBezTo>
                    <a:pt x="7230" y="9771"/>
                    <a:pt x="6330" y="12857"/>
                    <a:pt x="9930" y="12857"/>
                  </a:cubicBezTo>
                  <a:close/>
                </a:path>
              </a:pathLst>
            </a:custGeom>
            <a:solidFill>
              <a:srgbClr val="00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65" name="Shape 165"/>
            <p:cNvSpPr/>
            <p:nvPr/>
          </p:nvSpPr>
          <p:spPr>
            <a:xfrm>
              <a:off x="3659744" y="496491"/>
              <a:ext cx="104804" cy="245271"/>
            </a:xfrm>
            <a:custGeom>
              <a:avLst/>
              <a:gdLst/>
              <a:ahLst/>
              <a:cxnLst>
                <a:cxn ang="0">
                  <a:pos x="wd2" y="hd2"/>
                </a:cxn>
                <a:cxn ang="5400000">
                  <a:pos x="wd2" y="hd2"/>
                </a:cxn>
                <a:cxn ang="10800000">
                  <a:pos x="wd2" y="hd2"/>
                </a:cxn>
                <a:cxn ang="16200000">
                  <a:pos x="wd2" y="hd2"/>
                </a:cxn>
              </a:cxnLst>
              <a:rect l="0" t="0" r="r" b="b"/>
              <a:pathLst>
                <a:path w="21600" h="21600" extrusionOk="0">
                  <a:moveTo>
                    <a:pt x="0" y="4985"/>
                  </a:moveTo>
                  <a:cubicBezTo>
                    <a:pt x="5082" y="4985"/>
                    <a:pt x="5082" y="4985"/>
                    <a:pt x="5082" y="4985"/>
                  </a:cubicBezTo>
                  <a:cubicBezTo>
                    <a:pt x="5082" y="2215"/>
                    <a:pt x="5082" y="2215"/>
                    <a:pt x="5082" y="2215"/>
                  </a:cubicBezTo>
                  <a:cubicBezTo>
                    <a:pt x="15247" y="0"/>
                    <a:pt x="15247" y="0"/>
                    <a:pt x="15247" y="0"/>
                  </a:cubicBezTo>
                  <a:cubicBezTo>
                    <a:pt x="15247" y="4985"/>
                    <a:pt x="15247" y="4985"/>
                    <a:pt x="15247" y="4985"/>
                  </a:cubicBezTo>
                  <a:cubicBezTo>
                    <a:pt x="21600" y="4985"/>
                    <a:pt x="21600" y="4985"/>
                    <a:pt x="21600" y="4985"/>
                  </a:cubicBezTo>
                  <a:cubicBezTo>
                    <a:pt x="21600" y="7754"/>
                    <a:pt x="21600" y="7754"/>
                    <a:pt x="21600" y="7754"/>
                  </a:cubicBezTo>
                  <a:cubicBezTo>
                    <a:pt x="15247" y="7754"/>
                    <a:pt x="15247" y="7754"/>
                    <a:pt x="15247" y="7754"/>
                  </a:cubicBezTo>
                  <a:cubicBezTo>
                    <a:pt x="15247" y="16615"/>
                    <a:pt x="15247" y="16615"/>
                    <a:pt x="15247" y="16615"/>
                  </a:cubicBezTo>
                  <a:cubicBezTo>
                    <a:pt x="15247" y="17723"/>
                    <a:pt x="15247" y="18277"/>
                    <a:pt x="19059" y="18277"/>
                  </a:cubicBezTo>
                  <a:cubicBezTo>
                    <a:pt x="19059" y="18277"/>
                    <a:pt x="20329" y="18277"/>
                    <a:pt x="20329" y="18277"/>
                  </a:cubicBezTo>
                  <a:cubicBezTo>
                    <a:pt x="20329" y="21046"/>
                    <a:pt x="20329" y="21046"/>
                    <a:pt x="20329" y="21046"/>
                  </a:cubicBezTo>
                  <a:cubicBezTo>
                    <a:pt x="19059" y="21600"/>
                    <a:pt x="17788" y="21600"/>
                    <a:pt x="15247" y="21600"/>
                  </a:cubicBezTo>
                  <a:cubicBezTo>
                    <a:pt x="6353" y="21600"/>
                    <a:pt x="5082" y="18831"/>
                    <a:pt x="5082" y="17723"/>
                  </a:cubicBezTo>
                  <a:cubicBezTo>
                    <a:pt x="5082" y="7754"/>
                    <a:pt x="5082" y="7754"/>
                    <a:pt x="5082" y="7754"/>
                  </a:cubicBezTo>
                  <a:cubicBezTo>
                    <a:pt x="0" y="7754"/>
                    <a:pt x="0" y="7754"/>
                    <a:pt x="0" y="7754"/>
                  </a:cubicBezTo>
                  <a:lnTo>
                    <a:pt x="0" y="4985"/>
                  </a:lnTo>
                  <a:close/>
                </a:path>
              </a:pathLst>
            </a:custGeom>
            <a:solidFill>
              <a:srgbClr val="00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66" name="Shape 166"/>
            <p:cNvSpPr/>
            <p:nvPr/>
          </p:nvSpPr>
          <p:spPr>
            <a:xfrm>
              <a:off x="3795511" y="471488"/>
              <a:ext cx="142914" cy="264321"/>
            </a:xfrm>
            <a:custGeom>
              <a:avLst/>
              <a:gdLst/>
              <a:ahLst/>
              <a:cxnLst>
                <a:cxn ang="0">
                  <a:pos x="wd2" y="hd2"/>
                </a:cxn>
                <a:cxn ang="5400000">
                  <a:pos x="wd2" y="hd2"/>
                </a:cxn>
                <a:cxn ang="10800000">
                  <a:pos x="wd2" y="hd2"/>
                </a:cxn>
                <a:cxn ang="16200000">
                  <a:pos x="wd2" y="hd2"/>
                </a:cxn>
              </a:cxnLst>
              <a:rect l="0" t="0" r="r" b="b"/>
              <a:pathLst>
                <a:path w="21600" h="21600" extrusionOk="0">
                  <a:moveTo>
                    <a:pt x="13148" y="21600"/>
                  </a:moveTo>
                  <a:cubicBezTo>
                    <a:pt x="13148" y="11314"/>
                    <a:pt x="13148" y="11314"/>
                    <a:pt x="13148" y="11314"/>
                  </a:cubicBezTo>
                  <a:cubicBezTo>
                    <a:pt x="13148" y="9771"/>
                    <a:pt x="13148" y="8743"/>
                    <a:pt x="10330" y="8743"/>
                  </a:cubicBezTo>
                  <a:cubicBezTo>
                    <a:pt x="8452" y="8743"/>
                    <a:pt x="7513" y="9771"/>
                    <a:pt x="7513" y="11314"/>
                  </a:cubicBezTo>
                  <a:cubicBezTo>
                    <a:pt x="7513" y="21600"/>
                    <a:pt x="7513" y="21600"/>
                    <a:pt x="7513" y="21600"/>
                  </a:cubicBezTo>
                  <a:cubicBezTo>
                    <a:pt x="0" y="21600"/>
                    <a:pt x="0" y="21600"/>
                    <a:pt x="0" y="21600"/>
                  </a:cubicBezTo>
                  <a:cubicBezTo>
                    <a:pt x="0" y="0"/>
                    <a:pt x="0" y="0"/>
                    <a:pt x="0" y="0"/>
                  </a:cubicBezTo>
                  <a:cubicBezTo>
                    <a:pt x="7513" y="0"/>
                    <a:pt x="7513" y="0"/>
                    <a:pt x="7513" y="0"/>
                  </a:cubicBezTo>
                  <a:cubicBezTo>
                    <a:pt x="7513" y="8229"/>
                    <a:pt x="7513" y="8229"/>
                    <a:pt x="7513" y="8229"/>
                  </a:cubicBezTo>
                  <a:cubicBezTo>
                    <a:pt x="7513" y="8229"/>
                    <a:pt x="7513" y="8229"/>
                    <a:pt x="7513" y="8229"/>
                  </a:cubicBezTo>
                  <a:cubicBezTo>
                    <a:pt x="8452" y="7200"/>
                    <a:pt x="9391" y="6686"/>
                    <a:pt x="10330" y="6686"/>
                  </a:cubicBezTo>
                  <a:cubicBezTo>
                    <a:pt x="11270" y="6171"/>
                    <a:pt x="13148" y="6171"/>
                    <a:pt x="14087" y="6171"/>
                  </a:cubicBezTo>
                  <a:cubicBezTo>
                    <a:pt x="17843" y="6171"/>
                    <a:pt x="21600" y="7200"/>
                    <a:pt x="21600" y="9257"/>
                  </a:cubicBezTo>
                  <a:cubicBezTo>
                    <a:pt x="21600" y="21600"/>
                    <a:pt x="21600" y="21600"/>
                    <a:pt x="21600" y="21600"/>
                  </a:cubicBezTo>
                  <a:lnTo>
                    <a:pt x="13148" y="21600"/>
                  </a:lnTo>
                  <a:close/>
                </a:path>
              </a:pathLst>
            </a:custGeom>
            <a:solidFill>
              <a:srgbClr val="00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sp>
          <p:nvSpPr>
            <p:cNvPr id="167" name="Shape 167"/>
            <p:cNvSpPr/>
            <p:nvPr/>
          </p:nvSpPr>
          <p:spPr>
            <a:xfrm>
              <a:off x="4153982" y="547688"/>
              <a:ext cx="92895" cy="188121"/>
            </a:xfrm>
            <a:custGeom>
              <a:avLst/>
              <a:gdLst/>
              <a:ahLst/>
              <a:cxnLst>
                <a:cxn ang="0">
                  <a:pos x="wd2" y="hd2"/>
                </a:cxn>
                <a:cxn ang="5400000">
                  <a:pos x="wd2" y="hd2"/>
                </a:cxn>
                <a:cxn ang="10800000">
                  <a:pos x="wd2" y="hd2"/>
                </a:cxn>
                <a:cxn ang="16200000">
                  <a:pos x="wd2" y="hd2"/>
                </a:cxn>
              </a:cxnLst>
              <a:rect l="0" t="0" r="r" b="b"/>
              <a:pathLst>
                <a:path w="21600" h="21600" extrusionOk="0">
                  <a:moveTo>
                    <a:pt x="11520" y="720"/>
                  </a:moveTo>
                  <a:cubicBezTo>
                    <a:pt x="11520" y="2880"/>
                    <a:pt x="11520" y="2880"/>
                    <a:pt x="11520" y="2880"/>
                  </a:cubicBezTo>
                  <a:cubicBezTo>
                    <a:pt x="11520" y="2880"/>
                    <a:pt x="11520" y="2880"/>
                    <a:pt x="11520" y="2880"/>
                  </a:cubicBezTo>
                  <a:cubicBezTo>
                    <a:pt x="12960" y="720"/>
                    <a:pt x="17280" y="0"/>
                    <a:pt x="21600" y="0"/>
                  </a:cubicBezTo>
                  <a:cubicBezTo>
                    <a:pt x="21600" y="5040"/>
                    <a:pt x="21600" y="5040"/>
                    <a:pt x="21600" y="5040"/>
                  </a:cubicBezTo>
                  <a:cubicBezTo>
                    <a:pt x="11520" y="5040"/>
                    <a:pt x="11520" y="7920"/>
                    <a:pt x="11520" y="10080"/>
                  </a:cubicBezTo>
                  <a:cubicBezTo>
                    <a:pt x="11520" y="21600"/>
                    <a:pt x="11520" y="21600"/>
                    <a:pt x="11520" y="21600"/>
                  </a:cubicBezTo>
                  <a:cubicBezTo>
                    <a:pt x="0" y="21600"/>
                    <a:pt x="0" y="21600"/>
                    <a:pt x="0" y="21600"/>
                  </a:cubicBezTo>
                  <a:cubicBezTo>
                    <a:pt x="0" y="720"/>
                    <a:pt x="0" y="720"/>
                    <a:pt x="0" y="720"/>
                  </a:cubicBezTo>
                  <a:lnTo>
                    <a:pt x="11520" y="720"/>
                  </a:lnTo>
                  <a:close/>
                </a:path>
              </a:pathLst>
            </a:custGeom>
            <a:solidFill>
              <a:srgbClr val="000000"/>
            </a:solidFill>
            <a:ln w="12700" cap="flat">
              <a:noFill/>
              <a:miter lim="400000"/>
            </a:ln>
            <a:effectLst/>
          </p:spPr>
          <p:txBody>
            <a:bodyPr wrap="square" lIns="0" tIns="0" rIns="0" bIns="0" numCol="1" anchor="t">
              <a:noAutofit/>
            </a:bodyPr>
            <a:lstStyle/>
            <a:p>
              <a:pPr lvl="0" defTabSz="685606">
                <a:defRPr sz="1400">
                  <a:latin typeface="Calibri"/>
                  <a:ea typeface="Calibri"/>
                  <a:cs typeface="Calibri"/>
                  <a:sym typeface="Calibri"/>
                </a:defRPr>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Oracle logo">
    <p:spTree>
      <p:nvGrpSpPr>
        <p:cNvPr id="1" name=""/>
        <p:cNvGrpSpPr/>
        <p:nvPr/>
      </p:nvGrpSpPr>
      <p:grpSpPr>
        <a:xfrm>
          <a:off x="0" y="0"/>
          <a:ext cx="0" cy="0"/>
          <a:chOff x="0" y="0"/>
          <a:chExt cx="0" cy="0"/>
        </a:xfrm>
      </p:grpSpPr>
      <p:pic>
        <p:nvPicPr>
          <p:cNvPr id="170" name="image11.png"/>
          <p:cNvPicPr/>
          <p:nvPr/>
        </p:nvPicPr>
        <p:blipFill>
          <a:blip r:embed="rId2">
            <a:extLst/>
          </a:blip>
          <a:stretch>
            <a:fillRect/>
          </a:stretch>
        </p:blipFill>
        <p:spPr>
          <a:xfrm>
            <a:off x="103546" y="97048"/>
            <a:ext cx="8936912" cy="4910588"/>
          </a:xfrm>
          <a:prstGeom prst="rect">
            <a:avLst/>
          </a:prstGeom>
          <a:ln w="12700">
            <a:miter lim="400000"/>
          </a:ln>
        </p:spPr>
      </p:pic>
      <p:sp>
        <p:nvSpPr>
          <p:cNvPr id="171" name="Shape 171"/>
          <p:cNvSpPr/>
          <p:nvPr/>
        </p:nvSpPr>
        <p:spPr>
          <a:xfrm>
            <a:off x="-205" y="0"/>
            <a:ext cx="145509" cy="5139110"/>
          </a:xfrm>
          <a:prstGeom prst="rect">
            <a:avLst/>
          </a:prstGeom>
          <a:solidFill>
            <a:srgbClr val="DCE3E4"/>
          </a:solidFill>
          <a:ln w="12700">
            <a:miter lim="400000"/>
          </a:ln>
        </p:spPr>
        <p:txBody>
          <a:bodyPr lIns="0" tIns="0" rIns="0" bIns="0" anchor="ctr"/>
          <a:lstStyle/>
          <a:p>
            <a:pPr lvl="0" algn="ctr" defTabSz="685606">
              <a:defRPr sz="1400">
                <a:solidFill>
                  <a:srgbClr val="FFFFFF"/>
                </a:solidFill>
                <a:latin typeface="Calibri"/>
                <a:ea typeface="Calibri"/>
                <a:cs typeface="Calibri"/>
                <a:sym typeface="Calibri"/>
              </a:defRPr>
            </a:pPr>
            <a:endParaRPr/>
          </a:p>
        </p:txBody>
      </p:sp>
      <p:sp>
        <p:nvSpPr>
          <p:cNvPr id="172" name="Shape 172"/>
          <p:cNvSpPr/>
          <p:nvPr/>
        </p:nvSpPr>
        <p:spPr>
          <a:xfrm>
            <a:off x="8998707" y="4390"/>
            <a:ext cx="145510" cy="5139110"/>
          </a:xfrm>
          <a:prstGeom prst="rect">
            <a:avLst/>
          </a:prstGeom>
          <a:solidFill>
            <a:srgbClr val="DCE3E4"/>
          </a:solidFill>
          <a:ln w="12700">
            <a:miter lim="400000"/>
          </a:ln>
        </p:spPr>
        <p:txBody>
          <a:bodyPr lIns="0" tIns="0" rIns="0" bIns="0" anchor="ctr"/>
          <a:lstStyle/>
          <a:p>
            <a:pPr lvl="0" algn="ctr" defTabSz="685606">
              <a:defRPr sz="1400">
                <a:solidFill>
                  <a:srgbClr val="FFFFFF"/>
                </a:solidFill>
                <a:latin typeface="Calibri"/>
                <a:ea typeface="Calibri"/>
                <a:cs typeface="Calibri"/>
                <a:sym typeface="Calibri"/>
              </a:defRPr>
            </a:pPr>
            <a:endParaRPr/>
          </a:p>
        </p:txBody>
      </p:sp>
      <p:sp>
        <p:nvSpPr>
          <p:cNvPr id="173" name="Shape 173"/>
          <p:cNvSpPr/>
          <p:nvPr/>
        </p:nvSpPr>
        <p:spPr>
          <a:xfrm>
            <a:off x="-214" y="4800600"/>
            <a:ext cx="9144428" cy="342900"/>
          </a:xfrm>
          <a:prstGeom prst="rect">
            <a:avLst/>
          </a:prstGeom>
          <a:solidFill>
            <a:srgbClr val="DCE3E4"/>
          </a:solidFill>
          <a:ln w="12700">
            <a:miter lim="400000"/>
          </a:ln>
        </p:spPr>
        <p:txBody>
          <a:bodyPr lIns="0" tIns="0" rIns="0" bIns="0" anchor="ctr"/>
          <a:lstStyle/>
          <a:p>
            <a:pPr lvl="0" algn="ctr" defTabSz="685606">
              <a:defRPr sz="1400">
                <a:solidFill>
                  <a:srgbClr val="FFFFFF"/>
                </a:solidFill>
                <a:latin typeface="Calibri"/>
                <a:ea typeface="Calibri"/>
                <a:cs typeface="Calibri"/>
                <a:sym typeface="Calibri"/>
              </a:defRPr>
            </a:pPr>
            <a:endParaRPr/>
          </a:p>
        </p:txBody>
      </p:sp>
      <p:sp>
        <p:nvSpPr>
          <p:cNvPr id="174" name="Shape 174"/>
          <p:cNvSpPr/>
          <p:nvPr/>
        </p:nvSpPr>
        <p:spPr>
          <a:xfrm>
            <a:off x="-216" y="-2"/>
            <a:ext cx="9144432" cy="144022"/>
          </a:xfrm>
          <a:prstGeom prst="rect">
            <a:avLst/>
          </a:prstGeom>
          <a:solidFill>
            <a:srgbClr val="DCE3E4"/>
          </a:solidFill>
          <a:ln w="12700">
            <a:miter lim="400000"/>
          </a:ln>
        </p:spPr>
        <p:txBody>
          <a:bodyPr lIns="0" tIns="0" rIns="0" bIns="0" anchor="ctr"/>
          <a:lstStyle/>
          <a:p>
            <a:pPr lvl="0" algn="ctr" defTabSz="685606">
              <a:defRPr sz="1400">
                <a:solidFill>
                  <a:srgbClr val="FFFFFF"/>
                </a:solidFill>
                <a:latin typeface="Calibri"/>
                <a:ea typeface="Calibri"/>
                <a:cs typeface="Calibri"/>
                <a:sym typeface="Calibri"/>
              </a:defRPr>
            </a:pPr>
            <a:endParaRPr/>
          </a:p>
        </p:txBody>
      </p:sp>
      <p:pic>
        <p:nvPicPr>
          <p:cNvPr id="175" name="image12.png"/>
          <p:cNvPicPr/>
          <p:nvPr/>
        </p:nvPicPr>
        <p:blipFill>
          <a:blip r:embed="rId3">
            <a:extLst/>
          </a:blip>
          <a:stretch>
            <a:fillRect/>
          </a:stretch>
        </p:blipFill>
        <p:spPr>
          <a:xfrm>
            <a:off x="2867343" y="2132870"/>
            <a:ext cx="3409314" cy="42716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New Template_Closing Slide">
    <p:spTree>
      <p:nvGrpSpPr>
        <p:cNvPr id="1" name=""/>
        <p:cNvGrpSpPr/>
        <p:nvPr/>
      </p:nvGrpSpPr>
      <p:grpSpPr>
        <a:xfrm>
          <a:off x="0" y="0"/>
          <a:ext cx="0" cy="0"/>
          <a:chOff x="0" y="0"/>
          <a:chExt cx="0" cy="0"/>
        </a:xfrm>
      </p:grpSpPr>
      <p:pic>
        <p:nvPicPr>
          <p:cNvPr id="177" name="image13.jpeg"/>
          <p:cNvPicPr/>
          <p:nvPr/>
        </p:nvPicPr>
        <p:blipFill>
          <a:blip r:embed="rId2">
            <a:extLst/>
          </a:blip>
          <a:stretch>
            <a:fillRect/>
          </a:stretch>
        </p:blipFill>
        <p:spPr>
          <a:xfrm>
            <a:off x="0" y="0"/>
            <a:ext cx="9144000" cy="5143500"/>
          </a:xfrm>
          <a:prstGeom prst="rect">
            <a:avLst/>
          </a:prstGeom>
          <a:ln w="12700">
            <a:miter lim="400000"/>
          </a:ln>
        </p:spPr>
      </p:pic>
      <p:pic>
        <p:nvPicPr>
          <p:cNvPr id="178" name="image14.jpeg" descr="O_signature_clr_rgb.jpg"/>
          <p:cNvPicPr/>
          <p:nvPr/>
        </p:nvPicPr>
        <p:blipFill>
          <a:blip r:embed="rId3">
            <a:extLst/>
          </a:blip>
          <a:stretch>
            <a:fillRect/>
          </a:stretch>
        </p:blipFill>
        <p:spPr>
          <a:xfrm>
            <a:off x="855662" y="1328737"/>
            <a:ext cx="7315201" cy="224948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Oracle logo">
    <p:spTree>
      <p:nvGrpSpPr>
        <p:cNvPr id="1" name=""/>
        <p:cNvGrpSpPr/>
        <p:nvPr/>
      </p:nvGrpSpPr>
      <p:grpSpPr>
        <a:xfrm>
          <a:off x="0" y="0"/>
          <a:ext cx="0" cy="0"/>
          <a:chOff x="0" y="0"/>
          <a:chExt cx="0" cy="0"/>
        </a:xfrm>
      </p:grpSpPr>
      <p:pic>
        <p:nvPicPr>
          <p:cNvPr id="180" name="image11.png" descr="Oracle logo in white on red staging background. Light blue frame around perimeter."/>
          <p:cNvPicPr/>
          <p:nvPr/>
        </p:nvPicPr>
        <p:blipFill>
          <a:blip r:embed="rId2">
            <a:extLst/>
          </a:blip>
          <a:stretch>
            <a:fillRect/>
          </a:stretch>
        </p:blipFill>
        <p:spPr>
          <a:xfrm>
            <a:off x="108279" y="97048"/>
            <a:ext cx="8934585" cy="4910588"/>
          </a:xfrm>
          <a:prstGeom prst="rect">
            <a:avLst/>
          </a:prstGeom>
          <a:ln w="12700">
            <a:miter lim="400000"/>
          </a:ln>
        </p:spPr>
      </p:pic>
      <p:grpSp>
        <p:nvGrpSpPr>
          <p:cNvPr id="185" name="Group 185"/>
          <p:cNvGrpSpPr/>
          <p:nvPr/>
        </p:nvGrpSpPr>
        <p:grpSpPr>
          <a:xfrm>
            <a:off x="4547" y="-1"/>
            <a:ext cx="9142050" cy="5143501"/>
            <a:chOff x="0" y="0"/>
            <a:chExt cx="9142049" cy="5143500"/>
          </a:xfrm>
        </p:grpSpPr>
        <p:sp>
          <p:nvSpPr>
            <p:cNvPr id="181" name="Shape 181"/>
            <p:cNvSpPr/>
            <p:nvPr/>
          </p:nvSpPr>
          <p:spPr>
            <a:xfrm>
              <a:off x="0" y="-1"/>
              <a:ext cx="145472" cy="5139111"/>
            </a:xfrm>
            <a:prstGeom prst="rect">
              <a:avLst/>
            </a:prstGeom>
            <a:solidFill>
              <a:srgbClr val="DCE3E4"/>
            </a:solidFill>
            <a:ln w="12700" cap="flat">
              <a:noFill/>
              <a:miter lim="400000"/>
            </a:ln>
            <a:effectLst/>
          </p:spPr>
          <p:txBody>
            <a:bodyPr wrap="square" lIns="34289" tIns="34289" rIns="34289" bIns="34289" numCol="1" anchor="ctr">
              <a:noAutofit/>
            </a:bodyPr>
            <a:lstStyle/>
            <a:p>
              <a:pPr lvl="0" algn="ctr" defTabSz="914400">
                <a:defRPr sz="1200">
                  <a:solidFill>
                    <a:srgbClr val="FFFFFF"/>
                  </a:solidFill>
                  <a:latin typeface="Calibri"/>
                  <a:ea typeface="Calibri"/>
                  <a:cs typeface="Calibri"/>
                  <a:sym typeface="Calibri"/>
                </a:defRPr>
              </a:pPr>
              <a:endParaRPr/>
            </a:p>
          </p:txBody>
        </p:sp>
        <p:sp>
          <p:nvSpPr>
            <p:cNvPr id="182" name="Shape 182"/>
            <p:cNvSpPr/>
            <p:nvPr/>
          </p:nvSpPr>
          <p:spPr>
            <a:xfrm>
              <a:off x="8996578" y="4390"/>
              <a:ext cx="145471" cy="5139110"/>
            </a:xfrm>
            <a:prstGeom prst="rect">
              <a:avLst/>
            </a:prstGeom>
            <a:solidFill>
              <a:srgbClr val="DCE3E4"/>
            </a:solidFill>
            <a:ln w="12700" cap="flat">
              <a:noFill/>
              <a:miter lim="400000"/>
            </a:ln>
            <a:effectLst/>
          </p:spPr>
          <p:txBody>
            <a:bodyPr wrap="square" lIns="34289" tIns="34289" rIns="34289" bIns="34289" numCol="1" anchor="ctr">
              <a:noAutofit/>
            </a:bodyPr>
            <a:lstStyle/>
            <a:p>
              <a:pPr lvl="0" algn="ctr" defTabSz="914400">
                <a:defRPr sz="1200">
                  <a:solidFill>
                    <a:srgbClr val="FFFFFF"/>
                  </a:solidFill>
                  <a:latin typeface="Calibri"/>
                  <a:ea typeface="Calibri"/>
                  <a:cs typeface="Calibri"/>
                  <a:sym typeface="Calibri"/>
                </a:defRPr>
              </a:pPr>
              <a:endParaRPr/>
            </a:p>
          </p:txBody>
        </p:sp>
        <p:sp>
          <p:nvSpPr>
            <p:cNvPr id="183" name="Shape 183"/>
            <p:cNvSpPr/>
            <p:nvPr/>
          </p:nvSpPr>
          <p:spPr>
            <a:xfrm>
              <a:off x="0" y="4800600"/>
              <a:ext cx="9142049" cy="342900"/>
            </a:xfrm>
            <a:prstGeom prst="rect">
              <a:avLst/>
            </a:prstGeom>
            <a:solidFill>
              <a:srgbClr val="DCE3E4"/>
            </a:solidFill>
            <a:ln w="12700" cap="flat">
              <a:noFill/>
              <a:miter lim="400000"/>
            </a:ln>
            <a:effectLst/>
          </p:spPr>
          <p:txBody>
            <a:bodyPr wrap="square" lIns="34289" tIns="34289" rIns="34289" bIns="34289" numCol="1" anchor="ctr">
              <a:noAutofit/>
            </a:bodyPr>
            <a:lstStyle/>
            <a:p>
              <a:pPr lvl="0" algn="ctr" defTabSz="914400">
                <a:defRPr sz="1200">
                  <a:solidFill>
                    <a:srgbClr val="FFFFFF"/>
                  </a:solidFill>
                  <a:latin typeface="Calibri"/>
                  <a:ea typeface="Calibri"/>
                  <a:cs typeface="Calibri"/>
                  <a:sym typeface="Calibri"/>
                </a:defRPr>
              </a:pPr>
              <a:endParaRPr/>
            </a:p>
          </p:txBody>
        </p:sp>
        <p:sp>
          <p:nvSpPr>
            <p:cNvPr id="184" name="Shape 184"/>
            <p:cNvSpPr/>
            <p:nvPr/>
          </p:nvSpPr>
          <p:spPr>
            <a:xfrm>
              <a:off x="1" y="-1"/>
              <a:ext cx="9142049" cy="144019"/>
            </a:xfrm>
            <a:prstGeom prst="rect">
              <a:avLst/>
            </a:prstGeom>
            <a:solidFill>
              <a:srgbClr val="DCE3E4"/>
            </a:solidFill>
            <a:ln w="12700" cap="flat">
              <a:noFill/>
              <a:miter lim="400000"/>
            </a:ln>
            <a:effectLst/>
          </p:spPr>
          <p:txBody>
            <a:bodyPr wrap="square" lIns="34289" tIns="34289" rIns="34289" bIns="34289" numCol="1" anchor="ctr">
              <a:noAutofit/>
            </a:bodyPr>
            <a:lstStyle/>
            <a:p>
              <a:pPr lvl="0" algn="ctr" defTabSz="914400">
                <a:defRPr sz="1200">
                  <a:solidFill>
                    <a:srgbClr val="FFFFFF"/>
                  </a:solidFill>
                  <a:latin typeface="Calibri"/>
                  <a:ea typeface="Calibri"/>
                  <a:cs typeface="Calibri"/>
                  <a:sym typeface="Calibri"/>
                </a:defRPr>
              </a:pPr>
              <a:endParaRPr/>
            </a:p>
          </p:txBody>
        </p:sp>
      </p:grpSp>
      <p:pic>
        <p:nvPicPr>
          <p:cNvPr id="186" name="image13.png"/>
          <p:cNvPicPr/>
          <p:nvPr/>
        </p:nvPicPr>
        <p:blipFill>
          <a:blip r:embed="rId3">
            <a:extLst/>
          </a:blip>
          <a:stretch>
            <a:fillRect/>
          </a:stretch>
        </p:blipFill>
        <p:spPr>
          <a:xfrm>
            <a:off x="2871358" y="2132869"/>
            <a:ext cx="3408427" cy="42716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grpSp>
        <p:nvGrpSpPr>
          <p:cNvPr id="192" name="Group 192"/>
          <p:cNvGrpSpPr/>
          <p:nvPr/>
        </p:nvGrpSpPr>
        <p:grpSpPr>
          <a:xfrm>
            <a:off x="-214" y="-1"/>
            <a:ext cx="9144431" cy="5143501"/>
            <a:chOff x="0" y="0"/>
            <a:chExt cx="9144430" cy="5143500"/>
          </a:xfrm>
        </p:grpSpPr>
        <p:sp>
          <p:nvSpPr>
            <p:cNvPr id="188" name="Shape 188"/>
            <p:cNvSpPr/>
            <p:nvPr/>
          </p:nvSpPr>
          <p:spPr>
            <a:xfrm>
              <a:off x="0" y="-1"/>
              <a:ext cx="145510" cy="5139111"/>
            </a:xfrm>
            <a:prstGeom prst="rect">
              <a:avLst/>
            </a:prstGeom>
            <a:solidFill>
              <a:srgbClr val="DCE3E4"/>
            </a:solidFill>
            <a:ln w="12700" cap="flat">
              <a:noFill/>
              <a:miter lim="400000"/>
            </a:ln>
            <a:effectLst/>
          </p:spPr>
          <p:txBody>
            <a:bodyPr wrap="square" lIns="0" tIns="0" rIns="0" bIns="0" numCol="1" anchor="ctr">
              <a:noAutofit/>
            </a:bodyPr>
            <a:lstStyle/>
            <a:p>
              <a:pPr lvl="0" algn="ctr" defTabSz="684237">
                <a:defRPr sz="1400">
                  <a:solidFill>
                    <a:srgbClr val="FFFFFF"/>
                  </a:solidFill>
                  <a:latin typeface="Calibri"/>
                  <a:ea typeface="Calibri"/>
                  <a:cs typeface="Calibri"/>
                  <a:sym typeface="Calibri"/>
                </a:defRPr>
              </a:pPr>
              <a:endParaRPr/>
            </a:p>
          </p:txBody>
        </p:sp>
        <p:sp>
          <p:nvSpPr>
            <p:cNvPr id="189" name="Shape 189"/>
            <p:cNvSpPr/>
            <p:nvPr/>
          </p:nvSpPr>
          <p:spPr>
            <a:xfrm>
              <a:off x="8998922" y="4390"/>
              <a:ext cx="145508" cy="5139110"/>
            </a:xfrm>
            <a:prstGeom prst="rect">
              <a:avLst/>
            </a:prstGeom>
            <a:solidFill>
              <a:srgbClr val="DCE3E4"/>
            </a:solidFill>
            <a:ln w="12700" cap="flat">
              <a:noFill/>
              <a:miter lim="400000"/>
            </a:ln>
            <a:effectLst/>
          </p:spPr>
          <p:txBody>
            <a:bodyPr wrap="square" lIns="0" tIns="0" rIns="0" bIns="0" numCol="1" anchor="ctr">
              <a:noAutofit/>
            </a:bodyPr>
            <a:lstStyle/>
            <a:p>
              <a:pPr lvl="0" algn="ctr" defTabSz="684237">
                <a:defRPr sz="1400">
                  <a:solidFill>
                    <a:srgbClr val="FFFFFF"/>
                  </a:solidFill>
                  <a:latin typeface="Calibri"/>
                  <a:ea typeface="Calibri"/>
                  <a:cs typeface="Calibri"/>
                  <a:sym typeface="Calibri"/>
                </a:defRPr>
              </a:pPr>
              <a:endParaRPr/>
            </a:p>
          </p:txBody>
        </p:sp>
        <p:sp>
          <p:nvSpPr>
            <p:cNvPr id="190" name="Shape 190"/>
            <p:cNvSpPr/>
            <p:nvPr/>
          </p:nvSpPr>
          <p:spPr>
            <a:xfrm>
              <a:off x="0" y="4800600"/>
              <a:ext cx="9144430" cy="342900"/>
            </a:xfrm>
            <a:prstGeom prst="rect">
              <a:avLst/>
            </a:prstGeom>
            <a:solidFill>
              <a:srgbClr val="DCE3E4"/>
            </a:solidFill>
            <a:ln w="12700" cap="flat">
              <a:noFill/>
              <a:miter lim="400000"/>
            </a:ln>
            <a:effectLst/>
          </p:spPr>
          <p:txBody>
            <a:bodyPr wrap="square" lIns="0" tIns="0" rIns="0" bIns="0" numCol="1" anchor="ctr">
              <a:noAutofit/>
            </a:bodyPr>
            <a:lstStyle/>
            <a:p>
              <a:pPr lvl="0" algn="ctr" defTabSz="684237">
                <a:defRPr sz="1400">
                  <a:solidFill>
                    <a:srgbClr val="FFFFFF"/>
                  </a:solidFill>
                  <a:latin typeface="Calibri"/>
                  <a:ea typeface="Calibri"/>
                  <a:cs typeface="Calibri"/>
                  <a:sym typeface="Calibri"/>
                </a:defRPr>
              </a:pPr>
              <a:endParaRPr/>
            </a:p>
          </p:txBody>
        </p:sp>
        <p:sp>
          <p:nvSpPr>
            <p:cNvPr id="191" name="Shape 191"/>
            <p:cNvSpPr/>
            <p:nvPr/>
          </p:nvSpPr>
          <p:spPr>
            <a:xfrm>
              <a:off x="0" y="0"/>
              <a:ext cx="9144431" cy="144019"/>
            </a:xfrm>
            <a:prstGeom prst="rect">
              <a:avLst/>
            </a:prstGeom>
            <a:solidFill>
              <a:srgbClr val="DCE3E4"/>
            </a:solidFill>
            <a:ln w="12700" cap="flat">
              <a:noFill/>
              <a:miter lim="400000"/>
            </a:ln>
            <a:effectLst/>
          </p:spPr>
          <p:txBody>
            <a:bodyPr wrap="square" lIns="0" tIns="0" rIns="0" bIns="0" numCol="1" anchor="ctr">
              <a:noAutofit/>
            </a:bodyPr>
            <a:lstStyle/>
            <a:p>
              <a:pPr lvl="0" algn="ctr" defTabSz="684237">
                <a:defRPr sz="1400">
                  <a:solidFill>
                    <a:srgbClr val="FFFFFF"/>
                  </a:solidFill>
                  <a:latin typeface="Calibri"/>
                  <a:ea typeface="Calibri"/>
                  <a:cs typeface="Calibri"/>
                  <a:sym typeface="Calibri"/>
                </a:defRPr>
              </a:pPr>
              <a:endParaRPr/>
            </a:p>
          </p:txBody>
        </p:sp>
      </p:grpSp>
      <p:sp>
        <p:nvSpPr>
          <p:cNvPr id="193" name="Shape 193"/>
          <p:cNvSpPr/>
          <p:nvPr/>
        </p:nvSpPr>
        <p:spPr>
          <a:xfrm>
            <a:off x="6328981" y="4922265"/>
            <a:ext cx="232083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defTabSz="684237">
              <a:defRPr>
                <a:solidFill>
                  <a:srgbClr val="000000"/>
                </a:solidFill>
              </a:defRPr>
            </a:pPr>
            <a:r>
              <a:rPr sz="600">
                <a:solidFill>
                  <a:srgbClr val="9F9F9F"/>
                </a:solidFill>
                <a:latin typeface="Calibri"/>
                <a:ea typeface="Calibri"/>
                <a:cs typeface="Calibri"/>
                <a:sym typeface="Calibri"/>
              </a:rPr>
              <a:t>Copyright © 2015 Oracle and/or its affiliates. All rights reserved.  |</a:t>
            </a:r>
          </a:p>
        </p:txBody>
      </p:sp>
      <p:pic>
        <p:nvPicPr>
          <p:cNvPr id="194" name="image1.png" descr="1.5X red tab for PPT.png"/>
          <p:cNvPicPr/>
          <p:nvPr/>
        </p:nvPicPr>
        <p:blipFill>
          <a:blip r:embed="rId2">
            <a:extLst/>
          </a:blip>
          <a:stretch>
            <a:fillRect/>
          </a:stretch>
        </p:blipFill>
        <p:spPr>
          <a:xfrm>
            <a:off x="398963" y="4701251"/>
            <a:ext cx="1208007" cy="442308"/>
          </a:xfrm>
          <a:prstGeom prst="rect">
            <a:avLst/>
          </a:prstGeom>
          <a:ln w="12700">
            <a:miter lim="400000"/>
          </a:ln>
        </p:spPr>
      </p:pic>
      <p:sp>
        <p:nvSpPr>
          <p:cNvPr id="195" name="Shape 195"/>
          <p:cNvSpPr>
            <a:spLocks noGrp="1"/>
          </p:cNvSpPr>
          <p:nvPr>
            <p:ph type="title"/>
          </p:nvPr>
        </p:nvSpPr>
        <p:spPr>
          <a:xfrm>
            <a:off x="457558" y="0"/>
            <a:ext cx="8236038" cy="904270"/>
          </a:xfrm>
          <a:prstGeom prst="rect">
            <a:avLst/>
          </a:prstGeom>
        </p:spPr>
        <p:txBody>
          <a:bodyPr lIns="0" tIns="0" rIns="0" bIns="0" anchor="b"/>
          <a:lstStyle>
            <a:lvl1pPr defTabSz="684237"/>
          </a:lstStyle>
          <a:p>
            <a:pPr lvl="0">
              <a:defRPr sz="1800">
                <a:solidFill>
                  <a:srgbClr val="000000"/>
                </a:solidFill>
              </a:defRPr>
            </a:pPr>
            <a:r>
              <a:rPr sz="2700">
                <a:solidFill>
                  <a:srgbClr val="5F5F5F"/>
                </a:solidFill>
              </a:rPr>
              <a:t>Testo titolo</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Title-Only">
    <p:spTree>
      <p:nvGrpSpPr>
        <p:cNvPr id="1" name=""/>
        <p:cNvGrpSpPr/>
        <p:nvPr/>
      </p:nvGrpSpPr>
      <p:grpSpPr>
        <a:xfrm>
          <a:off x="0" y="0"/>
          <a:ext cx="0" cy="0"/>
          <a:chOff x="0" y="0"/>
          <a:chExt cx="0" cy="0"/>
        </a:xfrm>
      </p:grpSpPr>
      <p:grpSp>
        <p:nvGrpSpPr>
          <p:cNvPr id="201" name="Group 201"/>
          <p:cNvGrpSpPr/>
          <p:nvPr/>
        </p:nvGrpSpPr>
        <p:grpSpPr>
          <a:xfrm>
            <a:off x="-215" y="-3"/>
            <a:ext cx="9144434" cy="5143506"/>
            <a:chOff x="0" y="0"/>
            <a:chExt cx="9144433" cy="5143505"/>
          </a:xfrm>
        </p:grpSpPr>
        <p:sp>
          <p:nvSpPr>
            <p:cNvPr id="197" name="Shape 197"/>
            <p:cNvSpPr/>
            <p:nvPr/>
          </p:nvSpPr>
          <p:spPr>
            <a:xfrm>
              <a:off x="-1" y="-1"/>
              <a:ext cx="145512" cy="5139116"/>
            </a:xfrm>
            <a:prstGeom prst="rect">
              <a:avLst/>
            </a:prstGeom>
            <a:solidFill>
              <a:srgbClr val="DCE3E4"/>
            </a:solidFill>
            <a:ln w="12700" cap="flat">
              <a:noFill/>
              <a:miter lim="400000"/>
            </a:ln>
            <a:effectLst/>
          </p:spPr>
          <p:txBody>
            <a:bodyPr wrap="square" lIns="0" tIns="0" rIns="0" bIns="0" numCol="1" anchor="ctr">
              <a:noAutofit/>
            </a:bodyPr>
            <a:lstStyle/>
            <a:p>
              <a:pPr lvl="0" algn="ctr" defTabSz="685606">
                <a:defRPr sz="1400">
                  <a:solidFill>
                    <a:srgbClr val="FFFFFF"/>
                  </a:solidFill>
                  <a:latin typeface="Calibri"/>
                  <a:ea typeface="Calibri"/>
                  <a:cs typeface="Calibri"/>
                  <a:sym typeface="Calibri"/>
                </a:defRPr>
              </a:pPr>
              <a:endParaRPr/>
            </a:p>
          </p:txBody>
        </p:sp>
        <p:sp>
          <p:nvSpPr>
            <p:cNvPr id="198" name="Shape 198"/>
            <p:cNvSpPr/>
            <p:nvPr/>
          </p:nvSpPr>
          <p:spPr>
            <a:xfrm>
              <a:off x="8998922" y="4389"/>
              <a:ext cx="145510" cy="5139116"/>
            </a:xfrm>
            <a:prstGeom prst="rect">
              <a:avLst/>
            </a:prstGeom>
            <a:solidFill>
              <a:srgbClr val="DCE3E4"/>
            </a:solidFill>
            <a:ln w="12700" cap="flat">
              <a:noFill/>
              <a:miter lim="400000"/>
            </a:ln>
            <a:effectLst/>
          </p:spPr>
          <p:txBody>
            <a:bodyPr wrap="square" lIns="0" tIns="0" rIns="0" bIns="0" numCol="1" anchor="ctr">
              <a:noAutofit/>
            </a:bodyPr>
            <a:lstStyle/>
            <a:p>
              <a:pPr lvl="0" algn="ctr" defTabSz="685606">
                <a:defRPr sz="1400">
                  <a:solidFill>
                    <a:srgbClr val="FFFFFF"/>
                  </a:solidFill>
                  <a:latin typeface="Calibri"/>
                  <a:ea typeface="Calibri"/>
                  <a:cs typeface="Calibri"/>
                  <a:sym typeface="Calibri"/>
                </a:defRPr>
              </a:pPr>
              <a:endParaRPr/>
            </a:p>
          </p:txBody>
        </p:sp>
        <p:sp>
          <p:nvSpPr>
            <p:cNvPr id="199" name="Shape 199"/>
            <p:cNvSpPr/>
            <p:nvPr/>
          </p:nvSpPr>
          <p:spPr>
            <a:xfrm>
              <a:off x="0" y="4800603"/>
              <a:ext cx="9144432" cy="342902"/>
            </a:xfrm>
            <a:prstGeom prst="rect">
              <a:avLst/>
            </a:prstGeom>
            <a:solidFill>
              <a:srgbClr val="DCE3E4"/>
            </a:solidFill>
            <a:ln w="12700" cap="flat">
              <a:noFill/>
              <a:miter lim="400000"/>
            </a:ln>
            <a:effectLst/>
          </p:spPr>
          <p:txBody>
            <a:bodyPr wrap="square" lIns="0" tIns="0" rIns="0" bIns="0" numCol="1" anchor="ctr">
              <a:noAutofit/>
            </a:bodyPr>
            <a:lstStyle/>
            <a:p>
              <a:pPr lvl="0" algn="ctr" defTabSz="685606">
                <a:defRPr sz="1400">
                  <a:solidFill>
                    <a:srgbClr val="FFFFFF"/>
                  </a:solidFill>
                  <a:latin typeface="Calibri"/>
                  <a:ea typeface="Calibri"/>
                  <a:cs typeface="Calibri"/>
                  <a:sym typeface="Calibri"/>
                </a:defRPr>
              </a:pPr>
              <a:endParaRPr/>
            </a:p>
          </p:txBody>
        </p:sp>
        <p:sp>
          <p:nvSpPr>
            <p:cNvPr id="200" name="Shape 200"/>
            <p:cNvSpPr/>
            <p:nvPr/>
          </p:nvSpPr>
          <p:spPr>
            <a:xfrm>
              <a:off x="-1" y="0"/>
              <a:ext cx="9144434" cy="144021"/>
            </a:xfrm>
            <a:prstGeom prst="rect">
              <a:avLst/>
            </a:prstGeom>
            <a:solidFill>
              <a:srgbClr val="DCE3E4"/>
            </a:solidFill>
            <a:ln w="12700" cap="flat">
              <a:noFill/>
              <a:miter lim="400000"/>
            </a:ln>
            <a:effectLst/>
          </p:spPr>
          <p:txBody>
            <a:bodyPr wrap="square" lIns="0" tIns="0" rIns="0" bIns="0" numCol="1" anchor="ctr">
              <a:noAutofit/>
            </a:bodyPr>
            <a:lstStyle/>
            <a:p>
              <a:pPr lvl="0" algn="ctr" defTabSz="685606">
                <a:defRPr sz="1400">
                  <a:solidFill>
                    <a:srgbClr val="FFFFFF"/>
                  </a:solidFill>
                  <a:latin typeface="Calibri"/>
                  <a:ea typeface="Calibri"/>
                  <a:cs typeface="Calibri"/>
                  <a:sym typeface="Calibri"/>
                </a:defRPr>
              </a:pPr>
              <a:endParaRPr/>
            </a:p>
          </p:txBody>
        </p:sp>
      </p:grpSp>
      <p:pic>
        <p:nvPicPr>
          <p:cNvPr id="202" name="image1.png" descr="1.5X red tab for PPT.png"/>
          <p:cNvPicPr/>
          <p:nvPr/>
        </p:nvPicPr>
        <p:blipFill>
          <a:blip r:embed="rId2">
            <a:extLst/>
          </a:blip>
          <a:stretch>
            <a:fillRect/>
          </a:stretch>
        </p:blipFill>
        <p:spPr>
          <a:xfrm>
            <a:off x="398963" y="4701202"/>
            <a:ext cx="1208007" cy="442310"/>
          </a:xfrm>
          <a:prstGeom prst="rect">
            <a:avLst/>
          </a:prstGeom>
          <a:ln w="12700">
            <a:miter lim="400000"/>
          </a:ln>
        </p:spPr>
      </p:pic>
      <p:sp>
        <p:nvSpPr>
          <p:cNvPr id="203" name="Shape 203"/>
          <p:cNvSpPr/>
          <p:nvPr/>
        </p:nvSpPr>
        <p:spPr>
          <a:xfrm>
            <a:off x="4493409" y="4922264"/>
            <a:ext cx="2280878"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685606">
              <a:defRPr sz="600">
                <a:solidFill>
                  <a:srgbClr val="9F9F9F"/>
                </a:solidFill>
                <a:latin typeface="Calibri"/>
                <a:ea typeface="Calibri"/>
                <a:cs typeface="Calibri"/>
                <a:sym typeface="Calibri"/>
              </a:defRPr>
            </a:lvl1pPr>
          </a:lstStyle>
          <a:p>
            <a:pPr lvl="0">
              <a:defRPr sz="1800">
                <a:solidFill>
                  <a:srgbClr val="000000"/>
                </a:solidFill>
              </a:defRPr>
            </a:pPr>
            <a:r>
              <a:rPr sz="600">
                <a:solidFill>
                  <a:srgbClr val="9F9F9F"/>
                </a:solidFill>
              </a:rPr>
              <a:t>Copyright © 2014 Oracle and/or its affiliates. All rights reserved.  </a:t>
            </a:r>
          </a:p>
        </p:txBody>
      </p:sp>
      <p:sp>
        <p:nvSpPr>
          <p:cNvPr id="204" name="Shape 204"/>
          <p:cNvSpPr>
            <a:spLocks noGrp="1"/>
          </p:cNvSpPr>
          <p:nvPr>
            <p:ph type="sldNum" sz="quarter" idx="2"/>
          </p:nvPr>
        </p:nvSpPr>
        <p:spPr>
          <a:xfrm>
            <a:off x="8618531" y="4922263"/>
            <a:ext cx="127001" cy="127001"/>
          </a:xfrm>
          <a:prstGeom prst="rect">
            <a:avLst/>
          </a:prstGeom>
        </p:spPr>
        <p:txBody>
          <a:bodyPr/>
          <a:lstStyle/>
          <a:p>
            <a:pPr lvl="0"/>
            <a:fld id="{86CB4B4D-7CA3-9044-876B-883B54F8677D}" type="slidenum">
              <a:t>‹n.›</a:t>
            </a:fld>
            <a:endParaRPr/>
          </a:p>
        </p:txBody>
      </p:sp>
      <p:sp>
        <p:nvSpPr>
          <p:cNvPr id="205" name="Shape 205"/>
          <p:cNvSpPr>
            <a:spLocks noGrp="1"/>
          </p:cNvSpPr>
          <p:nvPr>
            <p:ph type="title"/>
          </p:nvPr>
        </p:nvSpPr>
        <p:spPr>
          <a:xfrm>
            <a:off x="398973" y="0"/>
            <a:ext cx="8346073" cy="1828800"/>
          </a:xfrm>
          <a:prstGeom prst="rect">
            <a:avLst/>
          </a:prstGeom>
        </p:spPr>
        <p:txBody>
          <a:bodyPr lIns="0" tIns="0" rIns="0" bIns="0"/>
          <a:lstStyle/>
          <a:p>
            <a:pPr lvl="0">
              <a:defRPr sz="1800">
                <a:solidFill>
                  <a:srgbClr val="000000"/>
                </a:solidFill>
              </a:defRPr>
            </a:pPr>
            <a:r>
              <a:rPr sz="2700">
                <a:solidFill>
                  <a:srgbClr val="5F5F5F"/>
                </a:solidFill>
              </a:rPr>
              <a:t>Testo titolo</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First Slide with Picture">
    <p:bg>
      <p:bgPr>
        <a:solidFill>
          <a:srgbClr val="DCE3E4"/>
        </a:solidFill>
        <a:effectLst/>
      </p:bgPr>
    </p:bg>
    <p:spTree>
      <p:nvGrpSpPr>
        <p:cNvPr id="1" name=""/>
        <p:cNvGrpSpPr/>
        <p:nvPr/>
      </p:nvGrpSpPr>
      <p:grpSpPr>
        <a:xfrm>
          <a:off x="0" y="0"/>
          <a:ext cx="0" cy="0"/>
          <a:chOff x="0" y="0"/>
          <a:chExt cx="0" cy="0"/>
        </a:xfrm>
      </p:grpSpPr>
      <p:pic>
        <p:nvPicPr>
          <p:cNvPr id="21" name="image3.png"/>
          <p:cNvPicPr/>
          <p:nvPr/>
        </p:nvPicPr>
        <p:blipFill>
          <a:blip r:embed="rId2">
            <a:extLst/>
          </a:blip>
          <a:srcRect t="12962" b="13645"/>
          <a:stretch>
            <a:fillRect/>
          </a:stretch>
        </p:blipFill>
        <p:spPr>
          <a:xfrm>
            <a:off x="-52240" y="-4060"/>
            <a:ext cx="9248479" cy="5163106"/>
          </a:xfrm>
          <a:prstGeom prst="rect">
            <a:avLst/>
          </a:prstGeom>
          <a:ln w="12700">
            <a:miter lim="400000"/>
          </a:ln>
          <a:effectLst>
            <a:reflection stA="50000" endPos="40000" dir="5400000" sy="-100000" algn="bl" rotWithShape="0"/>
          </a:effectLst>
        </p:spPr>
      </p:pic>
      <p:sp>
        <p:nvSpPr>
          <p:cNvPr id="22" name="Shape 22"/>
          <p:cNvSpPr>
            <a:spLocks noGrp="1"/>
          </p:cNvSpPr>
          <p:nvPr>
            <p:ph type="sldNum" sz="quarter" idx="2"/>
          </p:nvPr>
        </p:nvSpPr>
        <p:spPr>
          <a:xfrm>
            <a:off x="8686264" y="4888229"/>
            <a:ext cx="127001" cy="127001"/>
          </a:xfrm>
          <a:prstGeom prst="rect">
            <a:avLst/>
          </a:prstGeom>
        </p:spPr>
        <p:txBody>
          <a:bodyPr/>
          <a:lstStyle/>
          <a:p>
            <a:pPr lvl="0"/>
            <a:fld id="{86CB4B4D-7CA3-9044-876B-883B54F8677D}" type="slidenum">
              <a:t>‹n.›</a:t>
            </a:fld>
            <a:endParaRPr/>
          </a:p>
        </p:txBody>
      </p:sp>
      <p:pic>
        <p:nvPicPr>
          <p:cNvPr id="23" name="image1.png" descr="1.5X red tab for PPT.png"/>
          <p:cNvPicPr/>
          <p:nvPr/>
        </p:nvPicPr>
        <p:blipFill>
          <a:blip r:embed="rId3">
            <a:extLst/>
          </a:blip>
          <a:stretch>
            <a:fillRect/>
          </a:stretch>
        </p:blipFill>
        <p:spPr>
          <a:xfrm>
            <a:off x="398963" y="4701202"/>
            <a:ext cx="1208007" cy="442309"/>
          </a:xfrm>
          <a:prstGeom prst="rect">
            <a:avLst/>
          </a:prstGeom>
          <a:ln w="12700">
            <a:miter lim="400000"/>
          </a:ln>
        </p:spPr>
      </p:pic>
      <p:sp>
        <p:nvSpPr>
          <p:cNvPr id="24" name="Shape 24"/>
          <p:cNvSpPr/>
          <p:nvPr/>
        </p:nvSpPr>
        <p:spPr>
          <a:xfrm>
            <a:off x="4493409" y="4905332"/>
            <a:ext cx="2280878"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685606">
              <a:defRPr sz="600">
                <a:solidFill>
                  <a:srgbClr val="9F9F9F"/>
                </a:solidFill>
                <a:latin typeface="Calibri"/>
                <a:ea typeface="Calibri"/>
                <a:cs typeface="Calibri"/>
                <a:sym typeface="Calibri"/>
              </a:defRPr>
            </a:lvl1pPr>
          </a:lstStyle>
          <a:p>
            <a:pPr lvl="0">
              <a:defRPr sz="1800">
                <a:solidFill>
                  <a:srgbClr val="000000"/>
                </a:solidFill>
              </a:defRPr>
            </a:pPr>
            <a:r>
              <a:rPr sz="600">
                <a:solidFill>
                  <a:srgbClr val="9F9F9F"/>
                </a:solidFill>
              </a:rPr>
              <a:t>Copyright © 2014 Oracle and/or its affiliates. All rights reserved.  </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_First Slide with Picture">
    <p:bg>
      <p:bgPr>
        <a:solidFill>
          <a:srgbClr val="DCE3E4"/>
        </a:solidFill>
        <a:effectLst/>
      </p:bgPr>
    </p:bg>
    <p:spTree>
      <p:nvGrpSpPr>
        <p:cNvPr id="1" name=""/>
        <p:cNvGrpSpPr/>
        <p:nvPr/>
      </p:nvGrpSpPr>
      <p:grpSpPr>
        <a:xfrm>
          <a:off x="0" y="0"/>
          <a:ext cx="0" cy="0"/>
          <a:chOff x="0" y="0"/>
          <a:chExt cx="0" cy="0"/>
        </a:xfrm>
      </p:grpSpPr>
      <p:sp>
        <p:nvSpPr>
          <p:cNvPr id="26" name="Shape 26"/>
          <p:cNvSpPr>
            <a:spLocks noGrp="1"/>
          </p:cNvSpPr>
          <p:nvPr>
            <p:ph type="sldNum" sz="quarter" idx="2"/>
          </p:nvPr>
        </p:nvSpPr>
        <p:spPr>
          <a:xfrm>
            <a:off x="8686264" y="4888229"/>
            <a:ext cx="127001" cy="127001"/>
          </a:xfrm>
          <a:prstGeom prst="rect">
            <a:avLst/>
          </a:prstGeom>
        </p:spPr>
        <p:txBody>
          <a:bodyPr/>
          <a:lstStyle/>
          <a:p>
            <a:pPr lvl="0"/>
            <a:fld id="{86CB4B4D-7CA3-9044-876B-883B54F8677D}" type="slidenum">
              <a:t>‹n.›</a:t>
            </a:fld>
            <a:endParaRPr/>
          </a:p>
        </p:txBody>
      </p:sp>
      <p:pic>
        <p:nvPicPr>
          <p:cNvPr id="27" name="image1.png" descr="1.5X red tab for PPT.png"/>
          <p:cNvPicPr/>
          <p:nvPr/>
        </p:nvPicPr>
        <p:blipFill>
          <a:blip r:embed="rId2">
            <a:extLst/>
          </a:blip>
          <a:stretch>
            <a:fillRect/>
          </a:stretch>
        </p:blipFill>
        <p:spPr>
          <a:xfrm>
            <a:off x="398963" y="4701202"/>
            <a:ext cx="1208007" cy="442309"/>
          </a:xfrm>
          <a:prstGeom prst="rect">
            <a:avLst/>
          </a:prstGeom>
          <a:ln w="12700">
            <a:miter lim="400000"/>
          </a:ln>
        </p:spPr>
      </p:pic>
      <p:sp>
        <p:nvSpPr>
          <p:cNvPr id="28" name="Shape 28"/>
          <p:cNvSpPr/>
          <p:nvPr/>
        </p:nvSpPr>
        <p:spPr>
          <a:xfrm>
            <a:off x="4493409" y="4905332"/>
            <a:ext cx="2280878"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685606">
              <a:defRPr sz="600">
                <a:solidFill>
                  <a:srgbClr val="9F9F9F"/>
                </a:solidFill>
                <a:latin typeface="Calibri"/>
                <a:ea typeface="Calibri"/>
                <a:cs typeface="Calibri"/>
                <a:sym typeface="Calibri"/>
              </a:defRPr>
            </a:lvl1pPr>
          </a:lstStyle>
          <a:p>
            <a:pPr lvl="0">
              <a:defRPr sz="1800">
                <a:solidFill>
                  <a:srgbClr val="000000"/>
                </a:solidFill>
              </a:defRPr>
            </a:pPr>
            <a:r>
              <a:rPr sz="600">
                <a:solidFill>
                  <a:srgbClr val="9F9F9F"/>
                </a:solidFill>
              </a:rPr>
              <a:t>Copyright © 2014 Oracle and/or its affiliates. All rights reserved.  </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2_First Slide with Picture">
    <p:bg>
      <p:bgPr>
        <a:solidFill>
          <a:srgbClr val="DCE3E4"/>
        </a:solidFill>
        <a:effectLst/>
      </p:bgPr>
    </p:bg>
    <p:spTree>
      <p:nvGrpSpPr>
        <p:cNvPr id="1" name=""/>
        <p:cNvGrpSpPr/>
        <p:nvPr/>
      </p:nvGrpSpPr>
      <p:grpSpPr>
        <a:xfrm>
          <a:off x="0" y="0"/>
          <a:ext cx="0" cy="0"/>
          <a:chOff x="0" y="0"/>
          <a:chExt cx="0" cy="0"/>
        </a:xfrm>
      </p:grpSpPr>
      <p:sp>
        <p:nvSpPr>
          <p:cNvPr id="30" name="Shape 30"/>
          <p:cNvSpPr>
            <a:spLocks noGrp="1"/>
          </p:cNvSpPr>
          <p:nvPr>
            <p:ph type="sldNum" sz="quarter" idx="2"/>
          </p:nvPr>
        </p:nvSpPr>
        <p:spPr>
          <a:xfrm>
            <a:off x="8686264" y="4888229"/>
            <a:ext cx="127001" cy="127001"/>
          </a:xfrm>
          <a:prstGeom prst="rect">
            <a:avLst/>
          </a:prstGeom>
        </p:spPr>
        <p:txBody>
          <a:bodyPr/>
          <a:lstStyle/>
          <a:p>
            <a:pPr lvl="0"/>
            <a:fld id="{86CB4B4D-7CA3-9044-876B-883B54F8677D}" type="slidenum">
              <a:t>‹n.›</a:t>
            </a:fld>
            <a:endParaRPr/>
          </a:p>
        </p:txBody>
      </p:sp>
      <p:pic>
        <p:nvPicPr>
          <p:cNvPr id="31" name="image1.png" descr="1.5X red tab for PPT.png"/>
          <p:cNvPicPr/>
          <p:nvPr/>
        </p:nvPicPr>
        <p:blipFill>
          <a:blip r:embed="rId2">
            <a:extLst/>
          </a:blip>
          <a:stretch>
            <a:fillRect/>
          </a:stretch>
        </p:blipFill>
        <p:spPr>
          <a:xfrm>
            <a:off x="398963" y="4701202"/>
            <a:ext cx="1208007" cy="442309"/>
          </a:xfrm>
          <a:prstGeom prst="rect">
            <a:avLst/>
          </a:prstGeom>
          <a:ln w="12700">
            <a:miter lim="400000"/>
          </a:ln>
        </p:spPr>
      </p:pic>
      <p:sp>
        <p:nvSpPr>
          <p:cNvPr id="32" name="Shape 32"/>
          <p:cNvSpPr/>
          <p:nvPr/>
        </p:nvSpPr>
        <p:spPr>
          <a:xfrm>
            <a:off x="4493409" y="4905331"/>
            <a:ext cx="232083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685606">
              <a:defRPr sz="600">
                <a:solidFill>
                  <a:srgbClr val="9F9F9F"/>
                </a:solidFill>
                <a:latin typeface="Calibri"/>
                <a:ea typeface="Calibri"/>
                <a:cs typeface="Calibri"/>
                <a:sym typeface="Calibri"/>
              </a:defRPr>
            </a:lvl1pPr>
          </a:lstStyle>
          <a:p>
            <a:pPr lvl="0">
              <a:defRPr sz="1800">
                <a:solidFill>
                  <a:srgbClr val="000000"/>
                </a:solidFill>
              </a:defRPr>
            </a:pPr>
            <a:r>
              <a:rPr sz="600">
                <a:solidFill>
                  <a:srgbClr val="9F9F9F"/>
                </a:solidFill>
              </a:rPr>
              <a:t>Copyright © 2014 Oracle and/or its affiliates. All rights reserved.  |</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_Custom Layout">
    <p:spTree>
      <p:nvGrpSpPr>
        <p:cNvPr id="1" name=""/>
        <p:cNvGrpSpPr/>
        <p:nvPr/>
      </p:nvGrpSpPr>
      <p:grpSpPr>
        <a:xfrm>
          <a:off x="0" y="0"/>
          <a:ext cx="0" cy="0"/>
          <a:chOff x="0" y="0"/>
          <a:chExt cx="0" cy="0"/>
        </a:xfrm>
      </p:grpSpPr>
      <p:sp>
        <p:nvSpPr>
          <p:cNvPr id="34" name="Shape 34"/>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Slide with Pictur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6" name="Shape 36"/>
          <p:cNvSpPr/>
          <p:nvPr/>
        </p:nvSpPr>
        <p:spPr>
          <a:xfrm>
            <a:off x="4493409" y="4922264"/>
            <a:ext cx="232083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685606">
              <a:defRPr sz="600">
                <a:latin typeface="Calibri"/>
                <a:ea typeface="Calibri"/>
                <a:cs typeface="Calibri"/>
                <a:sym typeface="Calibri"/>
              </a:defRPr>
            </a:lvl1pPr>
          </a:lstStyle>
          <a:p>
            <a:pPr lvl="0">
              <a:defRPr sz="1800">
                <a:solidFill>
                  <a:srgbClr val="000000"/>
                </a:solidFill>
              </a:defRPr>
            </a:pPr>
            <a:r>
              <a:rPr sz="600">
                <a:solidFill>
                  <a:srgbClr val="5F5F5F"/>
                </a:solidFill>
              </a:rPr>
              <a:t>Copyright © 2014 Oracle and/or its affiliates. All rights reserved.  |</a:t>
            </a:r>
          </a:p>
        </p:txBody>
      </p:sp>
      <p:sp>
        <p:nvSpPr>
          <p:cNvPr id="37" name="Shape 37"/>
          <p:cNvSpPr>
            <a:spLocks noGrp="1"/>
          </p:cNvSpPr>
          <p:nvPr>
            <p:ph type="title"/>
          </p:nvPr>
        </p:nvSpPr>
        <p:spPr>
          <a:xfrm>
            <a:off x="398963" y="0"/>
            <a:ext cx="6573964" cy="1714500"/>
          </a:xfrm>
          <a:prstGeom prst="rect">
            <a:avLst/>
          </a:prstGeom>
        </p:spPr>
        <p:txBody>
          <a:bodyPr/>
          <a:lstStyle>
            <a:lvl1pPr>
              <a:defRPr sz="3600">
                <a:solidFill>
                  <a:srgbClr val="FFFFFF"/>
                </a:solidFill>
              </a:defRPr>
            </a:lvl1pPr>
          </a:lstStyle>
          <a:p>
            <a:pPr lvl="0">
              <a:defRPr sz="1800">
                <a:solidFill>
                  <a:srgbClr val="000000"/>
                </a:solidFill>
              </a:defRPr>
            </a:pPr>
            <a:r>
              <a:rPr sz="3600">
                <a:solidFill>
                  <a:srgbClr val="FFFFFF"/>
                </a:solidFill>
              </a:rPr>
              <a:t>Testo titolo</a:t>
            </a:r>
          </a:p>
        </p:txBody>
      </p:sp>
      <p:sp>
        <p:nvSpPr>
          <p:cNvPr id="38" name="Shape 38"/>
          <p:cNvSpPr>
            <a:spLocks noGrp="1"/>
          </p:cNvSpPr>
          <p:nvPr>
            <p:ph type="body" idx="1"/>
          </p:nvPr>
        </p:nvSpPr>
        <p:spPr>
          <a:xfrm>
            <a:off x="398924" y="1714500"/>
            <a:ext cx="6574822" cy="3257550"/>
          </a:xfrm>
          <a:prstGeom prst="rect">
            <a:avLst/>
          </a:prstGeom>
        </p:spPr>
        <p:txBody>
          <a:bodyPr/>
          <a:lstStyle>
            <a:lvl1pPr marL="0" indent="0">
              <a:spcBef>
                <a:spcPts val="0"/>
              </a:spcBef>
              <a:buClrTx/>
              <a:buSzTx/>
              <a:buFontTx/>
              <a:buNone/>
              <a:defRPr sz="1800" b="1">
                <a:solidFill>
                  <a:srgbClr val="FFFFFF"/>
                </a:solidFill>
              </a:defRPr>
            </a:lvl1pPr>
            <a:lvl2pPr marL="0" indent="0">
              <a:spcBef>
                <a:spcPts val="0"/>
              </a:spcBef>
              <a:buClrTx/>
              <a:buSzTx/>
              <a:buFontTx/>
              <a:buNone/>
              <a:defRPr sz="1800" b="1">
                <a:solidFill>
                  <a:srgbClr val="FFFFFF"/>
                </a:solidFill>
              </a:defRPr>
            </a:lvl2pPr>
            <a:lvl3pPr marL="0" indent="0">
              <a:spcBef>
                <a:spcPts val="0"/>
              </a:spcBef>
              <a:buClrTx/>
              <a:buSzTx/>
              <a:buFontTx/>
              <a:buNone/>
              <a:defRPr sz="1800" b="1">
                <a:solidFill>
                  <a:srgbClr val="FFFFFF"/>
                </a:solidFill>
              </a:defRPr>
            </a:lvl3pPr>
            <a:lvl4pPr marL="0" indent="0">
              <a:spcBef>
                <a:spcPts val="0"/>
              </a:spcBef>
              <a:buClrTx/>
              <a:buSzTx/>
              <a:buFontTx/>
              <a:buNone/>
              <a:defRPr sz="1800" b="1">
                <a:solidFill>
                  <a:srgbClr val="FFFFFF"/>
                </a:solidFill>
              </a:defRPr>
            </a:lvl4pPr>
            <a:lvl5pPr marL="0" indent="0">
              <a:spcBef>
                <a:spcPts val="0"/>
              </a:spcBef>
              <a:buClrTx/>
              <a:buSzTx/>
              <a:buFontTx/>
              <a:buNone/>
              <a:defRPr sz="1800" b="1">
                <a:solidFill>
                  <a:srgbClr val="FFFFFF"/>
                </a:solidFill>
              </a:defRPr>
            </a:lvl5pPr>
          </a:lstStyle>
          <a:p>
            <a:pPr lvl="0">
              <a:defRPr b="0">
                <a:solidFill>
                  <a:srgbClr val="000000"/>
                </a:solidFill>
              </a:defRPr>
            </a:pPr>
            <a:r>
              <a:rPr b="1">
                <a:solidFill>
                  <a:srgbClr val="FFFFFF"/>
                </a:solidFill>
              </a:rPr>
              <a:t>Corpo livello uno</a:t>
            </a:r>
          </a:p>
          <a:p>
            <a:pPr lvl="1">
              <a:defRPr b="0">
                <a:solidFill>
                  <a:srgbClr val="000000"/>
                </a:solidFill>
              </a:defRPr>
            </a:pPr>
            <a:r>
              <a:rPr b="1">
                <a:solidFill>
                  <a:srgbClr val="FFFFFF"/>
                </a:solidFill>
              </a:rPr>
              <a:t>Corpo livello due</a:t>
            </a:r>
          </a:p>
          <a:p>
            <a:pPr lvl="2">
              <a:defRPr b="0">
                <a:solidFill>
                  <a:srgbClr val="000000"/>
                </a:solidFill>
              </a:defRPr>
            </a:pPr>
            <a:r>
              <a:rPr b="1">
                <a:solidFill>
                  <a:srgbClr val="FFFFFF"/>
                </a:solidFill>
              </a:rPr>
              <a:t>Corpo livello tre</a:t>
            </a:r>
          </a:p>
          <a:p>
            <a:pPr lvl="3">
              <a:defRPr b="0">
                <a:solidFill>
                  <a:srgbClr val="000000"/>
                </a:solidFill>
              </a:defRPr>
            </a:pPr>
            <a:r>
              <a:rPr b="1">
                <a:solidFill>
                  <a:srgbClr val="FFFFFF"/>
                </a:solidFill>
              </a:rPr>
              <a:t>Corpo livello quattro</a:t>
            </a:r>
          </a:p>
          <a:p>
            <a:pPr lvl="4">
              <a:defRPr b="0">
                <a:solidFill>
                  <a:srgbClr val="000000"/>
                </a:solidFill>
              </a:defRPr>
            </a:pPr>
            <a:r>
              <a:rPr b="1">
                <a:solidFill>
                  <a:srgbClr val="FFFFFF"/>
                </a:solidFill>
              </a:rPr>
              <a:t>Corpo livello cinque</a:t>
            </a:r>
          </a:p>
        </p:txBody>
      </p:sp>
      <p:sp>
        <p:nvSpPr>
          <p:cNvPr id="39" name="Shape 39"/>
          <p:cNvSpPr>
            <a:spLocks noGrp="1"/>
          </p:cNvSpPr>
          <p:nvPr>
            <p:ph type="sldNum" sz="quarter" idx="2"/>
          </p:nvPr>
        </p:nvSpPr>
        <p:spPr>
          <a:xfrm>
            <a:off x="8618531" y="5205729"/>
            <a:ext cx="127001" cy="127001"/>
          </a:xfrm>
          <a:prstGeom prst="rect">
            <a:avLst/>
          </a:prstGeom>
        </p:spPr>
        <p:txBody>
          <a:bodyPr/>
          <a:lstStyle>
            <a:lvl1pPr>
              <a:defRPr>
                <a:solidFill>
                  <a:srgbClr val="BDC1C5"/>
                </a:solidFill>
              </a:defRPr>
            </a:lvl1pPr>
          </a:lstStyle>
          <a:p>
            <a:pPr lvl="0"/>
            <a:fld id="{86CB4B4D-7CA3-9044-876B-883B54F8677D}" type="slidenum">
              <a:t>‹n.›</a:t>
            </a:fld>
            <a:endParaRPr/>
          </a:p>
        </p:txBody>
      </p:sp>
      <p:pic>
        <p:nvPicPr>
          <p:cNvPr id="40" name="image1.png" descr="1.5X red tab for PPT.png"/>
          <p:cNvPicPr/>
          <p:nvPr/>
        </p:nvPicPr>
        <p:blipFill>
          <a:blip r:embed="rId3">
            <a:extLst/>
          </a:blip>
          <a:stretch>
            <a:fillRect/>
          </a:stretch>
        </p:blipFill>
        <p:spPr>
          <a:xfrm>
            <a:off x="398963" y="4701202"/>
            <a:ext cx="1208007" cy="44230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Slide with Picture and Logo">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44" name="Group 44"/>
          <p:cNvGrpSpPr/>
          <p:nvPr/>
        </p:nvGrpSpPr>
        <p:grpSpPr>
          <a:xfrm>
            <a:off x="0" y="0"/>
            <a:ext cx="9144000" cy="5143500"/>
            <a:chOff x="0" y="0"/>
            <a:chExt cx="9144000" cy="5143500"/>
          </a:xfrm>
        </p:grpSpPr>
        <p:sp>
          <p:nvSpPr>
            <p:cNvPr id="42" name="Shape 42"/>
            <p:cNvSpPr/>
            <p:nvPr/>
          </p:nvSpPr>
          <p:spPr>
            <a:xfrm>
              <a:off x="0" y="0"/>
              <a:ext cx="9144000" cy="5143500"/>
            </a:xfrm>
            <a:prstGeom prst="rect">
              <a:avLst/>
            </a:prstGeom>
            <a:solidFill>
              <a:srgbClr val="46575E">
                <a:alpha val="40000"/>
              </a:srgbClr>
            </a:solidFill>
            <a:ln w="12700" cap="flat">
              <a:noFill/>
              <a:miter lim="400000"/>
            </a:ln>
            <a:effectLst/>
          </p:spPr>
          <p:txBody>
            <a:bodyPr wrap="square" lIns="0" tIns="0" rIns="0" bIns="0" numCol="1" anchor="ctr">
              <a:noAutofit/>
            </a:bodyPr>
            <a:lstStyle/>
            <a:p>
              <a:pPr lvl="0" algn="ctr" defTabSz="685606">
                <a:defRPr sz="1400">
                  <a:solidFill>
                    <a:srgbClr val="FFFFFF"/>
                  </a:solidFill>
                  <a:latin typeface="Calibri"/>
                  <a:ea typeface="Calibri"/>
                  <a:cs typeface="Calibri"/>
                  <a:sym typeface="Calibri"/>
                </a:defRPr>
              </a:pPr>
              <a:endParaRPr/>
            </a:p>
          </p:txBody>
        </p:sp>
        <p:sp>
          <p:nvSpPr>
            <p:cNvPr id="43" name="Shape 43"/>
            <p:cNvSpPr/>
            <p:nvPr/>
          </p:nvSpPr>
          <p:spPr>
            <a:xfrm>
              <a:off x="0" y="2470149"/>
              <a:ext cx="9144000" cy="203201"/>
            </a:xfrm>
            <a:prstGeom prst="rect">
              <a:avLst/>
            </a:prstGeom>
            <a:noFill/>
            <a:ln w="12700" cap="flat">
              <a:noFill/>
              <a:miter lim="400000"/>
            </a:ln>
            <a:effectLst/>
          </p:spPr>
          <p:txBody>
            <a:bodyPr wrap="square" lIns="0" tIns="0" rIns="0" bIns="0" numCol="1" anchor="ctr">
              <a:spAutoFit/>
            </a:bodyPr>
            <a:lstStyle/>
            <a:p>
              <a:pPr lvl="0" algn="ctr" defTabSz="685606">
                <a:defRPr sz="1400">
                  <a:solidFill>
                    <a:srgbClr val="FFFFFF"/>
                  </a:solidFill>
                  <a:latin typeface="Calibri"/>
                  <a:ea typeface="Calibri"/>
                  <a:cs typeface="Calibri"/>
                  <a:sym typeface="Calibri"/>
                </a:defRPr>
              </a:pPr>
              <a:endParaRPr/>
            </a:p>
          </p:txBody>
        </p:sp>
      </p:grpSp>
      <p:sp>
        <p:nvSpPr>
          <p:cNvPr id="45" name="Shape 45"/>
          <p:cNvSpPr/>
          <p:nvPr/>
        </p:nvSpPr>
        <p:spPr>
          <a:xfrm>
            <a:off x="4493409" y="4922264"/>
            <a:ext cx="232083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685606">
              <a:defRPr sz="600">
                <a:solidFill>
                  <a:srgbClr val="FFFFFF"/>
                </a:solidFill>
                <a:latin typeface="Calibri"/>
                <a:ea typeface="Calibri"/>
                <a:cs typeface="Calibri"/>
                <a:sym typeface="Calibri"/>
              </a:defRPr>
            </a:lvl1pPr>
          </a:lstStyle>
          <a:p>
            <a:pPr lvl="0">
              <a:defRPr sz="1800">
                <a:solidFill>
                  <a:srgbClr val="000000"/>
                </a:solidFill>
              </a:defRPr>
            </a:pPr>
            <a:r>
              <a:rPr sz="600">
                <a:solidFill>
                  <a:srgbClr val="FFFFFF"/>
                </a:solidFill>
              </a:rPr>
              <a:t>Copyright © 2014 Oracle and/or its affiliates. All rights reserved.  |</a:t>
            </a:r>
          </a:p>
        </p:txBody>
      </p:sp>
      <p:sp>
        <p:nvSpPr>
          <p:cNvPr id="46" name="Shape 46"/>
          <p:cNvSpPr>
            <a:spLocks noGrp="1"/>
          </p:cNvSpPr>
          <p:nvPr>
            <p:ph type="title"/>
          </p:nvPr>
        </p:nvSpPr>
        <p:spPr>
          <a:xfrm>
            <a:off x="398963" y="0"/>
            <a:ext cx="6573964" cy="1714500"/>
          </a:xfrm>
          <a:prstGeom prst="rect">
            <a:avLst/>
          </a:prstGeom>
        </p:spPr>
        <p:txBody>
          <a:bodyPr/>
          <a:lstStyle>
            <a:lvl1pPr>
              <a:defRPr sz="3600">
                <a:solidFill>
                  <a:srgbClr val="FFFFFF"/>
                </a:solidFill>
              </a:defRPr>
            </a:lvl1pPr>
          </a:lstStyle>
          <a:p>
            <a:pPr lvl="0">
              <a:defRPr sz="1800">
                <a:solidFill>
                  <a:srgbClr val="000000"/>
                </a:solidFill>
              </a:defRPr>
            </a:pPr>
            <a:r>
              <a:rPr sz="3600">
                <a:solidFill>
                  <a:srgbClr val="FFFFFF"/>
                </a:solidFill>
              </a:rPr>
              <a:t>Testo titolo</a:t>
            </a:r>
          </a:p>
        </p:txBody>
      </p:sp>
      <p:sp>
        <p:nvSpPr>
          <p:cNvPr id="47" name="Shape 47"/>
          <p:cNvSpPr>
            <a:spLocks noGrp="1"/>
          </p:cNvSpPr>
          <p:nvPr>
            <p:ph type="body" idx="1"/>
          </p:nvPr>
        </p:nvSpPr>
        <p:spPr>
          <a:xfrm>
            <a:off x="398924" y="1714500"/>
            <a:ext cx="6574822" cy="3257550"/>
          </a:xfrm>
          <a:prstGeom prst="rect">
            <a:avLst/>
          </a:prstGeom>
        </p:spPr>
        <p:txBody>
          <a:bodyPr/>
          <a:lstStyle>
            <a:lvl1pPr marL="0" indent="0">
              <a:spcBef>
                <a:spcPts val="0"/>
              </a:spcBef>
              <a:buClrTx/>
              <a:buSzTx/>
              <a:buFontTx/>
              <a:buNone/>
              <a:defRPr sz="1800" b="1">
                <a:solidFill>
                  <a:srgbClr val="FFFFFF"/>
                </a:solidFill>
              </a:defRPr>
            </a:lvl1pPr>
            <a:lvl2pPr marL="0" indent="0">
              <a:spcBef>
                <a:spcPts val="0"/>
              </a:spcBef>
              <a:buClrTx/>
              <a:buSzTx/>
              <a:buFontTx/>
              <a:buNone/>
              <a:defRPr sz="1800" b="1">
                <a:solidFill>
                  <a:srgbClr val="FFFFFF"/>
                </a:solidFill>
              </a:defRPr>
            </a:lvl2pPr>
            <a:lvl3pPr marL="0" indent="0">
              <a:spcBef>
                <a:spcPts val="0"/>
              </a:spcBef>
              <a:buClrTx/>
              <a:buSzTx/>
              <a:buFontTx/>
              <a:buNone/>
              <a:defRPr sz="1800" b="1">
                <a:solidFill>
                  <a:srgbClr val="FFFFFF"/>
                </a:solidFill>
              </a:defRPr>
            </a:lvl3pPr>
            <a:lvl4pPr marL="0" indent="0">
              <a:spcBef>
                <a:spcPts val="0"/>
              </a:spcBef>
              <a:buClrTx/>
              <a:buSzTx/>
              <a:buFontTx/>
              <a:buNone/>
              <a:defRPr sz="1800" b="1">
                <a:solidFill>
                  <a:srgbClr val="FFFFFF"/>
                </a:solidFill>
              </a:defRPr>
            </a:lvl4pPr>
            <a:lvl5pPr marL="0" indent="0">
              <a:spcBef>
                <a:spcPts val="0"/>
              </a:spcBef>
              <a:buClrTx/>
              <a:buSzTx/>
              <a:buFontTx/>
              <a:buNone/>
              <a:defRPr sz="1800" b="1">
                <a:solidFill>
                  <a:srgbClr val="FFFFFF"/>
                </a:solidFill>
              </a:defRPr>
            </a:lvl5pPr>
          </a:lstStyle>
          <a:p>
            <a:pPr lvl="0">
              <a:defRPr b="0">
                <a:solidFill>
                  <a:srgbClr val="000000"/>
                </a:solidFill>
              </a:defRPr>
            </a:pPr>
            <a:r>
              <a:rPr b="1">
                <a:solidFill>
                  <a:srgbClr val="FFFFFF"/>
                </a:solidFill>
              </a:rPr>
              <a:t>Corpo livello uno</a:t>
            </a:r>
          </a:p>
          <a:p>
            <a:pPr lvl="1">
              <a:defRPr b="0">
                <a:solidFill>
                  <a:srgbClr val="000000"/>
                </a:solidFill>
              </a:defRPr>
            </a:pPr>
            <a:r>
              <a:rPr b="1">
                <a:solidFill>
                  <a:srgbClr val="FFFFFF"/>
                </a:solidFill>
              </a:rPr>
              <a:t>Corpo livello due</a:t>
            </a:r>
          </a:p>
          <a:p>
            <a:pPr lvl="2">
              <a:defRPr b="0">
                <a:solidFill>
                  <a:srgbClr val="000000"/>
                </a:solidFill>
              </a:defRPr>
            </a:pPr>
            <a:r>
              <a:rPr b="1">
                <a:solidFill>
                  <a:srgbClr val="FFFFFF"/>
                </a:solidFill>
              </a:rPr>
              <a:t>Corpo livello tre</a:t>
            </a:r>
          </a:p>
          <a:p>
            <a:pPr lvl="3">
              <a:defRPr b="0">
                <a:solidFill>
                  <a:srgbClr val="000000"/>
                </a:solidFill>
              </a:defRPr>
            </a:pPr>
            <a:r>
              <a:rPr b="1">
                <a:solidFill>
                  <a:srgbClr val="FFFFFF"/>
                </a:solidFill>
              </a:rPr>
              <a:t>Corpo livello quattro</a:t>
            </a:r>
          </a:p>
          <a:p>
            <a:pPr lvl="4">
              <a:defRPr b="0">
                <a:solidFill>
                  <a:srgbClr val="000000"/>
                </a:solidFill>
              </a:defRPr>
            </a:pPr>
            <a:r>
              <a:rPr b="1">
                <a:solidFill>
                  <a:srgbClr val="FFFFFF"/>
                </a:solidFill>
              </a:rPr>
              <a:t>Corpo livello cinque</a:t>
            </a:r>
          </a:p>
        </p:txBody>
      </p:sp>
      <p:sp>
        <p:nvSpPr>
          <p:cNvPr id="48" name="Shape 48"/>
          <p:cNvSpPr>
            <a:spLocks noGrp="1"/>
          </p:cNvSpPr>
          <p:nvPr>
            <p:ph type="sldNum" sz="quarter" idx="2"/>
          </p:nvPr>
        </p:nvSpPr>
        <p:spPr>
          <a:xfrm>
            <a:off x="8618532" y="5205729"/>
            <a:ext cx="127001" cy="127001"/>
          </a:xfrm>
          <a:prstGeom prst="rect">
            <a:avLst/>
          </a:prstGeom>
        </p:spPr>
        <p:txBody>
          <a:bodyPr/>
          <a:lstStyle>
            <a:lvl1pPr>
              <a:defRPr>
                <a:solidFill>
                  <a:srgbClr val="BCC0C4"/>
                </a:solidFill>
              </a:defRPr>
            </a:lvl1pPr>
          </a:lstStyle>
          <a:p>
            <a:pPr lvl="0"/>
            <a:fld id="{86CB4B4D-7CA3-9044-876B-883B54F8677D}" type="slidenum">
              <a:t>‹n.›</a:t>
            </a:fld>
            <a:endParaRPr/>
          </a:p>
        </p:txBody>
      </p:sp>
      <p:sp>
        <p:nvSpPr>
          <p:cNvPr id="49" name="Shape 49"/>
          <p:cNvSpPr/>
          <p:nvPr/>
        </p:nvSpPr>
        <p:spPr>
          <a:xfrm>
            <a:off x="7373077" y="0"/>
            <a:ext cx="1371959" cy="1371600"/>
          </a:xfrm>
          <a:prstGeom prst="rect">
            <a:avLst/>
          </a:prstGeom>
          <a:solidFill>
            <a:srgbClr val="FFFFFF"/>
          </a:solidFill>
          <a:ln w="12700">
            <a:miter lim="400000"/>
          </a:ln>
        </p:spPr>
        <p:txBody>
          <a:bodyPr lIns="0" tIns="0" rIns="0" bIns="0" anchor="ctr"/>
          <a:lstStyle/>
          <a:p>
            <a:pPr lvl="0" algn="ctr" defTabSz="685606">
              <a:defRPr sz="1400">
                <a:solidFill>
                  <a:srgbClr val="FFFFFF"/>
                </a:solidFill>
                <a:latin typeface="Calibri"/>
                <a:ea typeface="Calibri"/>
                <a:cs typeface="Calibri"/>
                <a:sym typeface="Calibri"/>
              </a:defRPr>
            </a:pPr>
            <a:endParaRPr/>
          </a:p>
        </p:txBody>
      </p:sp>
      <p:pic>
        <p:nvPicPr>
          <p:cNvPr id="50" name="image1.png" descr="1.5X red tab for PPT.png"/>
          <p:cNvPicPr/>
          <p:nvPr/>
        </p:nvPicPr>
        <p:blipFill>
          <a:blip r:embed="rId3">
            <a:extLst/>
          </a:blip>
          <a:stretch>
            <a:fillRect/>
          </a:stretch>
        </p:blipFill>
        <p:spPr>
          <a:xfrm>
            <a:off x="398963" y="4701202"/>
            <a:ext cx="1208007" cy="44230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52" name="Shape 52"/>
          <p:cNvSpPr>
            <a:spLocks noGrp="1"/>
          </p:cNvSpPr>
          <p:nvPr>
            <p:ph type="body" idx="1"/>
          </p:nvPr>
        </p:nvSpPr>
        <p:spPr>
          <a:prstGeom prst="rect">
            <a:avLst/>
          </a:prstGeom>
        </p:spPr>
        <p:txBody>
          <a:bodyPr/>
          <a:lstStyle/>
          <a:p>
            <a:pPr lvl="0">
              <a:defRPr sz="1800">
                <a:solidFill>
                  <a:srgbClr val="000000"/>
                </a:solidFill>
              </a:defRPr>
            </a:pPr>
            <a:r>
              <a:rPr sz="2100">
                <a:solidFill>
                  <a:srgbClr val="5F5F5F"/>
                </a:solidFill>
              </a:rPr>
              <a:t>Corpo livello uno</a:t>
            </a:r>
          </a:p>
          <a:p>
            <a:pPr lvl="1">
              <a:defRPr sz="1800">
                <a:solidFill>
                  <a:srgbClr val="000000"/>
                </a:solidFill>
              </a:defRPr>
            </a:pPr>
            <a:r>
              <a:rPr sz="2100">
                <a:solidFill>
                  <a:srgbClr val="5F5F5F"/>
                </a:solidFill>
              </a:rPr>
              <a:t>Corpo livello due</a:t>
            </a:r>
          </a:p>
          <a:p>
            <a:pPr lvl="2">
              <a:defRPr sz="1800">
                <a:solidFill>
                  <a:srgbClr val="000000"/>
                </a:solidFill>
              </a:defRPr>
            </a:pPr>
            <a:r>
              <a:rPr sz="2100">
                <a:solidFill>
                  <a:srgbClr val="5F5F5F"/>
                </a:solidFill>
              </a:rPr>
              <a:t>Corpo livello tre</a:t>
            </a:r>
          </a:p>
          <a:p>
            <a:pPr lvl="3">
              <a:defRPr sz="1800">
                <a:solidFill>
                  <a:srgbClr val="000000"/>
                </a:solidFill>
              </a:defRPr>
            </a:pPr>
            <a:r>
              <a:rPr sz="2100">
                <a:solidFill>
                  <a:srgbClr val="5F5F5F"/>
                </a:solidFill>
              </a:rPr>
              <a:t>Corpo livello quattro</a:t>
            </a:r>
          </a:p>
          <a:p>
            <a:pPr lvl="4">
              <a:defRPr sz="1800">
                <a:solidFill>
                  <a:srgbClr val="000000"/>
                </a:solidFill>
              </a:defRPr>
            </a:pPr>
            <a:r>
              <a:rPr sz="2100">
                <a:solidFill>
                  <a:srgbClr val="5F5F5F"/>
                </a:solidFill>
              </a:rPr>
              <a:t>Corpo livello cinque</a:t>
            </a:r>
          </a:p>
        </p:txBody>
      </p:sp>
      <p:sp>
        <p:nvSpPr>
          <p:cNvPr id="53" name="Shape 53"/>
          <p:cNvSpPr>
            <a:spLocks noGrp="1"/>
          </p:cNvSpPr>
          <p:nvPr>
            <p:ph type="sldNum" sz="quarter" idx="2"/>
          </p:nvPr>
        </p:nvSpPr>
        <p:spPr>
          <a:prstGeom prst="rect">
            <a:avLst/>
          </a:prstGeom>
        </p:spPr>
        <p:txBody>
          <a:bodyPr/>
          <a:lstStyle/>
          <a:p>
            <a:pPr lvl="0"/>
            <a:fld id="{86CB4B4D-7CA3-9044-876B-883B54F8677D}" type="slidenum">
              <a:t>‹n.›</a:t>
            </a:fld>
            <a:endParaRPr/>
          </a:p>
        </p:txBody>
      </p:sp>
      <p:sp>
        <p:nvSpPr>
          <p:cNvPr id="54" name="Shape 54"/>
          <p:cNvSpPr>
            <a:spLocks noGrp="1"/>
          </p:cNvSpPr>
          <p:nvPr>
            <p:ph type="title"/>
          </p:nvPr>
        </p:nvSpPr>
        <p:spPr>
          <a:prstGeom prst="rect">
            <a:avLst/>
          </a:prstGeom>
        </p:spPr>
        <p:txBody>
          <a:bodyPr/>
          <a:lstStyle/>
          <a:p>
            <a:pPr lvl="0">
              <a:defRPr sz="1800">
                <a:solidFill>
                  <a:srgbClr val="000000"/>
                </a:solidFill>
              </a:defRPr>
            </a:pPr>
            <a:r>
              <a:rPr sz="2700">
                <a:solidFill>
                  <a:srgbClr val="5F5F5F"/>
                </a:solidFill>
              </a:rPr>
              <a:t>Testo titolo</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theme" Target="../theme/theme1.xml"/><Relationship Id="rId31"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 name="Group 6"/>
          <p:cNvGrpSpPr/>
          <p:nvPr/>
        </p:nvGrpSpPr>
        <p:grpSpPr>
          <a:xfrm>
            <a:off x="-214" y="-2"/>
            <a:ext cx="9144432" cy="5143503"/>
            <a:chOff x="0" y="0"/>
            <a:chExt cx="9144431" cy="5143501"/>
          </a:xfrm>
        </p:grpSpPr>
        <p:sp>
          <p:nvSpPr>
            <p:cNvPr id="2" name="Shape 2"/>
            <p:cNvSpPr/>
            <p:nvPr/>
          </p:nvSpPr>
          <p:spPr>
            <a:xfrm>
              <a:off x="0" y="-1"/>
              <a:ext cx="145511" cy="5139113"/>
            </a:xfrm>
            <a:prstGeom prst="rect">
              <a:avLst/>
            </a:prstGeom>
            <a:solidFill>
              <a:srgbClr val="DCE3E4"/>
            </a:solidFill>
            <a:ln w="12700" cap="flat">
              <a:noFill/>
              <a:miter lim="400000"/>
            </a:ln>
            <a:effectLst/>
          </p:spPr>
          <p:txBody>
            <a:bodyPr wrap="square" lIns="0" tIns="0" rIns="0" bIns="0" numCol="1" anchor="ctr">
              <a:noAutofit/>
            </a:bodyPr>
            <a:lstStyle/>
            <a:p>
              <a:pPr lvl="0" algn="ctr" defTabSz="685606">
                <a:defRPr sz="1400">
                  <a:solidFill>
                    <a:srgbClr val="FFFFFF"/>
                  </a:solidFill>
                  <a:latin typeface="Calibri"/>
                  <a:ea typeface="Calibri"/>
                  <a:cs typeface="Calibri"/>
                  <a:sym typeface="Calibri"/>
                </a:defRPr>
              </a:pPr>
              <a:endParaRPr/>
            </a:p>
          </p:txBody>
        </p:sp>
        <p:sp>
          <p:nvSpPr>
            <p:cNvPr id="3" name="Shape 3"/>
            <p:cNvSpPr/>
            <p:nvPr/>
          </p:nvSpPr>
          <p:spPr>
            <a:xfrm>
              <a:off x="8998922" y="4389"/>
              <a:ext cx="145509" cy="5139113"/>
            </a:xfrm>
            <a:prstGeom prst="rect">
              <a:avLst/>
            </a:prstGeom>
            <a:solidFill>
              <a:srgbClr val="DCE3E4"/>
            </a:solidFill>
            <a:ln w="12700" cap="flat">
              <a:noFill/>
              <a:miter lim="400000"/>
            </a:ln>
            <a:effectLst/>
          </p:spPr>
          <p:txBody>
            <a:bodyPr wrap="square" lIns="0" tIns="0" rIns="0" bIns="0" numCol="1" anchor="ctr">
              <a:noAutofit/>
            </a:bodyPr>
            <a:lstStyle/>
            <a:p>
              <a:pPr lvl="0" algn="ctr" defTabSz="685606">
                <a:defRPr sz="1400">
                  <a:solidFill>
                    <a:srgbClr val="FFFFFF"/>
                  </a:solidFill>
                  <a:latin typeface="Calibri"/>
                  <a:ea typeface="Calibri"/>
                  <a:cs typeface="Calibri"/>
                  <a:sym typeface="Calibri"/>
                </a:defRPr>
              </a:pPr>
              <a:endParaRPr/>
            </a:p>
          </p:txBody>
        </p:sp>
        <p:sp>
          <p:nvSpPr>
            <p:cNvPr id="4" name="Shape 4"/>
            <p:cNvSpPr/>
            <p:nvPr/>
          </p:nvSpPr>
          <p:spPr>
            <a:xfrm>
              <a:off x="0" y="4800601"/>
              <a:ext cx="9144431" cy="342901"/>
            </a:xfrm>
            <a:prstGeom prst="rect">
              <a:avLst/>
            </a:prstGeom>
            <a:solidFill>
              <a:srgbClr val="DCE3E4"/>
            </a:solidFill>
            <a:ln w="12700" cap="flat">
              <a:noFill/>
              <a:miter lim="400000"/>
            </a:ln>
            <a:effectLst/>
          </p:spPr>
          <p:txBody>
            <a:bodyPr wrap="square" lIns="0" tIns="0" rIns="0" bIns="0" numCol="1" anchor="ctr">
              <a:noAutofit/>
            </a:bodyPr>
            <a:lstStyle/>
            <a:p>
              <a:pPr lvl="0" algn="ctr" defTabSz="685606">
                <a:defRPr sz="1400">
                  <a:solidFill>
                    <a:srgbClr val="FFFFFF"/>
                  </a:solidFill>
                  <a:latin typeface="Calibri"/>
                  <a:ea typeface="Calibri"/>
                  <a:cs typeface="Calibri"/>
                  <a:sym typeface="Calibri"/>
                </a:defRPr>
              </a:pPr>
              <a:endParaRPr/>
            </a:p>
          </p:txBody>
        </p:sp>
        <p:sp>
          <p:nvSpPr>
            <p:cNvPr id="5" name="Shape 5"/>
            <p:cNvSpPr/>
            <p:nvPr/>
          </p:nvSpPr>
          <p:spPr>
            <a:xfrm>
              <a:off x="0" y="0"/>
              <a:ext cx="9144432" cy="144020"/>
            </a:xfrm>
            <a:prstGeom prst="rect">
              <a:avLst/>
            </a:prstGeom>
            <a:solidFill>
              <a:srgbClr val="DCE3E4"/>
            </a:solidFill>
            <a:ln w="12700" cap="flat">
              <a:noFill/>
              <a:miter lim="400000"/>
            </a:ln>
            <a:effectLst/>
          </p:spPr>
          <p:txBody>
            <a:bodyPr wrap="square" lIns="0" tIns="0" rIns="0" bIns="0" numCol="1" anchor="ctr">
              <a:noAutofit/>
            </a:bodyPr>
            <a:lstStyle/>
            <a:p>
              <a:pPr lvl="0" algn="ctr" defTabSz="685606">
                <a:defRPr sz="1400">
                  <a:solidFill>
                    <a:srgbClr val="FFFFFF"/>
                  </a:solidFill>
                  <a:latin typeface="Calibri"/>
                  <a:ea typeface="Calibri"/>
                  <a:cs typeface="Calibri"/>
                  <a:sym typeface="Calibri"/>
                </a:defRPr>
              </a:pPr>
              <a:endParaRPr/>
            </a:p>
          </p:txBody>
        </p:sp>
      </p:grpSp>
      <p:pic>
        <p:nvPicPr>
          <p:cNvPr id="7" name="image1.png" descr="1.5X red tab for PPT.png"/>
          <p:cNvPicPr/>
          <p:nvPr/>
        </p:nvPicPr>
        <p:blipFill>
          <a:blip r:embed="rId31">
            <a:extLst/>
          </a:blip>
          <a:stretch>
            <a:fillRect/>
          </a:stretch>
        </p:blipFill>
        <p:spPr>
          <a:xfrm>
            <a:off x="398963" y="4701202"/>
            <a:ext cx="1208007" cy="442309"/>
          </a:xfrm>
          <a:prstGeom prst="rect">
            <a:avLst/>
          </a:prstGeom>
          <a:ln w="12700">
            <a:miter lim="400000"/>
          </a:ln>
        </p:spPr>
      </p:pic>
      <p:sp>
        <p:nvSpPr>
          <p:cNvPr id="8" name="Shape 8"/>
          <p:cNvSpPr/>
          <p:nvPr/>
        </p:nvSpPr>
        <p:spPr>
          <a:xfrm>
            <a:off x="4493409" y="4922265"/>
            <a:ext cx="2280878"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685606">
              <a:defRPr sz="600">
                <a:solidFill>
                  <a:srgbClr val="9F9F9F"/>
                </a:solidFill>
                <a:latin typeface="Calibri"/>
                <a:ea typeface="Calibri"/>
                <a:cs typeface="Calibri"/>
                <a:sym typeface="Calibri"/>
              </a:defRPr>
            </a:lvl1pPr>
          </a:lstStyle>
          <a:p>
            <a:pPr lvl="0">
              <a:defRPr sz="1800">
                <a:solidFill>
                  <a:srgbClr val="000000"/>
                </a:solidFill>
              </a:defRPr>
            </a:pPr>
            <a:r>
              <a:rPr sz="600">
                <a:solidFill>
                  <a:srgbClr val="9F9F9F"/>
                </a:solidFill>
              </a:rPr>
              <a:t>Copyright © 2014 Oracle and/or its affiliates. All rights reserved.  </a:t>
            </a:r>
          </a:p>
        </p:txBody>
      </p:sp>
      <p:sp>
        <p:nvSpPr>
          <p:cNvPr id="9" name="Shape 9"/>
          <p:cNvSpPr>
            <a:spLocks noGrp="1"/>
          </p:cNvSpPr>
          <p:nvPr>
            <p:ph type="body" idx="1"/>
          </p:nvPr>
        </p:nvSpPr>
        <p:spPr>
          <a:xfrm>
            <a:off x="398467" y="1143000"/>
            <a:ext cx="8347067" cy="4000502"/>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solidFill>
                  <a:srgbClr val="000000"/>
                </a:solidFill>
              </a:defRPr>
            </a:pPr>
            <a:r>
              <a:rPr sz="2100">
                <a:solidFill>
                  <a:srgbClr val="5F5F5F"/>
                </a:solidFill>
              </a:rPr>
              <a:t>Corpo livello uno</a:t>
            </a:r>
          </a:p>
          <a:p>
            <a:pPr lvl="1">
              <a:defRPr sz="1800">
                <a:solidFill>
                  <a:srgbClr val="000000"/>
                </a:solidFill>
              </a:defRPr>
            </a:pPr>
            <a:r>
              <a:rPr sz="2100">
                <a:solidFill>
                  <a:srgbClr val="5F5F5F"/>
                </a:solidFill>
              </a:rPr>
              <a:t>Corpo livello due</a:t>
            </a:r>
          </a:p>
          <a:p>
            <a:pPr lvl="2">
              <a:defRPr sz="1800">
                <a:solidFill>
                  <a:srgbClr val="000000"/>
                </a:solidFill>
              </a:defRPr>
            </a:pPr>
            <a:r>
              <a:rPr sz="2100">
                <a:solidFill>
                  <a:srgbClr val="5F5F5F"/>
                </a:solidFill>
              </a:rPr>
              <a:t>Corpo livello tre</a:t>
            </a:r>
          </a:p>
          <a:p>
            <a:pPr lvl="3">
              <a:defRPr sz="1800">
                <a:solidFill>
                  <a:srgbClr val="000000"/>
                </a:solidFill>
              </a:defRPr>
            </a:pPr>
            <a:r>
              <a:rPr sz="2100">
                <a:solidFill>
                  <a:srgbClr val="5F5F5F"/>
                </a:solidFill>
              </a:rPr>
              <a:t>Corpo livello quattro</a:t>
            </a:r>
          </a:p>
          <a:p>
            <a:pPr lvl="4">
              <a:defRPr sz="1800">
                <a:solidFill>
                  <a:srgbClr val="000000"/>
                </a:solidFill>
              </a:defRPr>
            </a:pPr>
            <a:r>
              <a:rPr sz="2100">
                <a:solidFill>
                  <a:srgbClr val="5F5F5F"/>
                </a:solidFill>
              </a:rPr>
              <a:t>Corpo livello cinque</a:t>
            </a:r>
          </a:p>
        </p:txBody>
      </p:sp>
      <p:sp>
        <p:nvSpPr>
          <p:cNvPr id="10" name="Shape 10"/>
          <p:cNvSpPr>
            <a:spLocks noGrp="1"/>
          </p:cNvSpPr>
          <p:nvPr>
            <p:ph type="sldNum" sz="quarter" idx="2"/>
          </p:nvPr>
        </p:nvSpPr>
        <p:spPr>
          <a:xfrm>
            <a:off x="8618531" y="4922264"/>
            <a:ext cx="127001" cy="127001"/>
          </a:xfrm>
          <a:prstGeom prst="rect">
            <a:avLst/>
          </a:prstGeom>
          <a:ln w="12700">
            <a:miter lim="400000"/>
          </a:ln>
        </p:spPr>
        <p:txBody>
          <a:bodyPr wrap="none" lIns="0" tIns="0" rIns="0" bIns="0" anchor="ctr">
            <a:spAutoFit/>
          </a:bodyPr>
          <a:lstStyle>
            <a:lvl1pPr algn="r" defTabSz="685606">
              <a:defRPr sz="600">
                <a:solidFill>
                  <a:srgbClr val="9F9F9F"/>
                </a:solidFill>
                <a:latin typeface="Calibri"/>
                <a:ea typeface="Calibri"/>
                <a:cs typeface="Calibri"/>
                <a:sym typeface="Calibri"/>
              </a:defRPr>
            </a:lvl1pPr>
          </a:lstStyle>
          <a:p>
            <a:pPr lvl="0"/>
            <a:fld id="{86CB4B4D-7CA3-9044-876B-883B54F8677D}" type="slidenum">
              <a:t>‹n.›</a:t>
            </a:fld>
            <a:endParaRPr/>
          </a:p>
        </p:txBody>
      </p:sp>
      <p:sp>
        <p:nvSpPr>
          <p:cNvPr id="11" name="Shape 11"/>
          <p:cNvSpPr>
            <a:spLocks noGrp="1"/>
          </p:cNvSpPr>
          <p:nvPr>
            <p:ph type="title"/>
          </p:nvPr>
        </p:nvSpPr>
        <p:spPr>
          <a:xfrm>
            <a:off x="398973" y="0"/>
            <a:ext cx="8346073" cy="11430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solidFill>
                  <a:srgbClr val="000000"/>
                </a:solidFill>
              </a:defRPr>
            </a:pPr>
            <a:r>
              <a:rPr sz="2700">
                <a:solidFill>
                  <a:srgbClr val="5F5F5F"/>
                </a:solidFill>
              </a:rPr>
              <a:t>Testo titolo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defTabSz="685606">
        <a:lnSpc>
          <a:spcPct val="80000"/>
        </a:lnSpc>
        <a:defRPr sz="2700">
          <a:solidFill>
            <a:srgbClr val="5F5F5F"/>
          </a:solidFill>
          <a:latin typeface="Calibri"/>
          <a:ea typeface="Calibri"/>
          <a:cs typeface="Calibri"/>
          <a:sym typeface="Calibri"/>
        </a:defRPr>
      </a:lvl1pPr>
      <a:lvl2pPr defTabSz="685606">
        <a:lnSpc>
          <a:spcPct val="80000"/>
        </a:lnSpc>
        <a:defRPr sz="2700">
          <a:solidFill>
            <a:srgbClr val="5F5F5F"/>
          </a:solidFill>
          <a:latin typeface="Calibri"/>
          <a:ea typeface="Calibri"/>
          <a:cs typeface="Calibri"/>
          <a:sym typeface="Calibri"/>
        </a:defRPr>
      </a:lvl2pPr>
      <a:lvl3pPr defTabSz="685606">
        <a:lnSpc>
          <a:spcPct val="80000"/>
        </a:lnSpc>
        <a:defRPr sz="2700">
          <a:solidFill>
            <a:srgbClr val="5F5F5F"/>
          </a:solidFill>
          <a:latin typeface="Calibri"/>
          <a:ea typeface="Calibri"/>
          <a:cs typeface="Calibri"/>
          <a:sym typeface="Calibri"/>
        </a:defRPr>
      </a:lvl3pPr>
      <a:lvl4pPr defTabSz="685606">
        <a:lnSpc>
          <a:spcPct val="80000"/>
        </a:lnSpc>
        <a:defRPr sz="2700">
          <a:solidFill>
            <a:srgbClr val="5F5F5F"/>
          </a:solidFill>
          <a:latin typeface="Calibri"/>
          <a:ea typeface="Calibri"/>
          <a:cs typeface="Calibri"/>
          <a:sym typeface="Calibri"/>
        </a:defRPr>
      </a:lvl4pPr>
      <a:lvl5pPr defTabSz="685606">
        <a:lnSpc>
          <a:spcPct val="80000"/>
        </a:lnSpc>
        <a:defRPr sz="2700">
          <a:solidFill>
            <a:srgbClr val="5F5F5F"/>
          </a:solidFill>
          <a:latin typeface="Calibri"/>
          <a:ea typeface="Calibri"/>
          <a:cs typeface="Calibri"/>
          <a:sym typeface="Calibri"/>
        </a:defRPr>
      </a:lvl5pPr>
      <a:lvl6pPr defTabSz="685606">
        <a:lnSpc>
          <a:spcPct val="80000"/>
        </a:lnSpc>
        <a:defRPr sz="2700">
          <a:solidFill>
            <a:srgbClr val="5F5F5F"/>
          </a:solidFill>
          <a:latin typeface="Calibri"/>
          <a:ea typeface="Calibri"/>
          <a:cs typeface="Calibri"/>
          <a:sym typeface="Calibri"/>
        </a:defRPr>
      </a:lvl6pPr>
      <a:lvl7pPr defTabSz="685606">
        <a:lnSpc>
          <a:spcPct val="80000"/>
        </a:lnSpc>
        <a:defRPr sz="2700">
          <a:solidFill>
            <a:srgbClr val="5F5F5F"/>
          </a:solidFill>
          <a:latin typeface="Calibri"/>
          <a:ea typeface="Calibri"/>
          <a:cs typeface="Calibri"/>
          <a:sym typeface="Calibri"/>
        </a:defRPr>
      </a:lvl7pPr>
      <a:lvl8pPr defTabSz="685606">
        <a:lnSpc>
          <a:spcPct val="80000"/>
        </a:lnSpc>
        <a:defRPr sz="2700">
          <a:solidFill>
            <a:srgbClr val="5F5F5F"/>
          </a:solidFill>
          <a:latin typeface="Calibri"/>
          <a:ea typeface="Calibri"/>
          <a:cs typeface="Calibri"/>
          <a:sym typeface="Calibri"/>
        </a:defRPr>
      </a:lvl8pPr>
      <a:lvl9pPr defTabSz="685606">
        <a:lnSpc>
          <a:spcPct val="80000"/>
        </a:lnSpc>
        <a:defRPr sz="2700">
          <a:solidFill>
            <a:srgbClr val="5F5F5F"/>
          </a:solidFill>
          <a:latin typeface="Calibri"/>
          <a:ea typeface="Calibri"/>
          <a:cs typeface="Calibri"/>
          <a:sym typeface="Calibri"/>
        </a:defRPr>
      </a:lvl9pPr>
    </p:titleStyle>
    <p:bodyStyle>
      <a:lvl1pPr marL="171402" indent="-171402" defTabSz="685606">
        <a:lnSpc>
          <a:spcPct val="90000"/>
        </a:lnSpc>
        <a:spcBef>
          <a:spcPts val="900"/>
        </a:spcBef>
        <a:buClr>
          <a:srgbClr val="9F9F9F"/>
        </a:buClr>
        <a:buSzPct val="100000"/>
        <a:buFont typeface="Arial"/>
        <a:buChar char="•"/>
        <a:defRPr sz="2100">
          <a:solidFill>
            <a:srgbClr val="5F5F5F"/>
          </a:solidFill>
          <a:latin typeface="Calibri"/>
          <a:ea typeface="Calibri"/>
          <a:cs typeface="Calibri"/>
          <a:sym typeface="Calibri"/>
        </a:defRPr>
      </a:lvl1pPr>
      <a:lvl2pPr marL="405656" indent="-199969" defTabSz="685606">
        <a:lnSpc>
          <a:spcPct val="90000"/>
        </a:lnSpc>
        <a:spcBef>
          <a:spcPts val="900"/>
        </a:spcBef>
        <a:buClr>
          <a:srgbClr val="9F9F9F"/>
        </a:buClr>
        <a:buSzPct val="100000"/>
        <a:buFont typeface="Arial"/>
        <a:buChar char="–"/>
        <a:defRPr sz="2100">
          <a:solidFill>
            <a:srgbClr val="5F5F5F"/>
          </a:solidFill>
          <a:latin typeface="Calibri"/>
          <a:ea typeface="Calibri"/>
          <a:cs typeface="Calibri"/>
          <a:sym typeface="Calibri"/>
        </a:defRPr>
      </a:lvl2pPr>
      <a:lvl3pPr marL="603329" indent="-191964" defTabSz="685606">
        <a:lnSpc>
          <a:spcPct val="90000"/>
        </a:lnSpc>
        <a:spcBef>
          <a:spcPts val="900"/>
        </a:spcBef>
        <a:buClr>
          <a:srgbClr val="9F9F9F"/>
        </a:buClr>
        <a:buSzPct val="100000"/>
        <a:buFont typeface="Arial"/>
        <a:buChar char="•"/>
        <a:defRPr sz="2100">
          <a:solidFill>
            <a:srgbClr val="5F5F5F"/>
          </a:solidFill>
          <a:latin typeface="Calibri"/>
          <a:ea typeface="Calibri"/>
          <a:cs typeface="Calibri"/>
          <a:sym typeface="Calibri"/>
        </a:defRPr>
      </a:lvl3pPr>
      <a:lvl4pPr marL="788443" indent="-205676" defTabSz="685606">
        <a:lnSpc>
          <a:spcPct val="90000"/>
        </a:lnSpc>
        <a:spcBef>
          <a:spcPts val="900"/>
        </a:spcBef>
        <a:buClr>
          <a:srgbClr val="9F9F9F"/>
        </a:buClr>
        <a:buSzPct val="100000"/>
        <a:buFont typeface="Arial"/>
        <a:buChar char="–"/>
        <a:defRPr sz="2100">
          <a:solidFill>
            <a:srgbClr val="5F5F5F"/>
          </a:solidFill>
          <a:latin typeface="Calibri"/>
          <a:ea typeface="Calibri"/>
          <a:cs typeface="Calibri"/>
          <a:sym typeface="Calibri"/>
        </a:defRPr>
      </a:lvl4pPr>
      <a:lvl5pPr marL="994127" indent="-239955" defTabSz="685606">
        <a:lnSpc>
          <a:spcPct val="90000"/>
        </a:lnSpc>
        <a:spcBef>
          <a:spcPts val="900"/>
        </a:spcBef>
        <a:buClr>
          <a:srgbClr val="9F9F9F"/>
        </a:buClr>
        <a:buSzPct val="100000"/>
        <a:buFont typeface="Arial"/>
        <a:buChar char="•"/>
        <a:defRPr sz="2100">
          <a:solidFill>
            <a:srgbClr val="5F5F5F"/>
          </a:solidFill>
          <a:latin typeface="Calibri"/>
          <a:ea typeface="Calibri"/>
          <a:cs typeface="Calibri"/>
          <a:sym typeface="Calibri"/>
        </a:defRPr>
      </a:lvl5pPr>
      <a:lvl6pPr marL="1165520" indent="-239955" defTabSz="685606">
        <a:lnSpc>
          <a:spcPct val="90000"/>
        </a:lnSpc>
        <a:spcBef>
          <a:spcPts val="900"/>
        </a:spcBef>
        <a:buClr>
          <a:srgbClr val="9F9F9F"/>
        </a:buClr>
        <a:buSzPct val="100000"/>
        <a:buFont typeface="Arial"/>
        <a:buChar char="–"/>
        <a:defRPr sz="2100">
          <a:solidFill>
            <a:srgbClr val="5F5F5F"/>
          </a:solidFill>
          <a:latin typeface="Calibri"/>
          <a:ea typeface="Calibri"/>
          <a:cs typeface="Calibri"/>
          <a:sym typeface="Calibri"/>
        </a:defRPr>
      </a:lvl6pPr>
      <a:lvl7pPr marL="1336933" indent="-239955" defTabSz="685606">
        <a:lnSpc>
          <a:spcPct val="90000"/>
        </a:lnSpc>
        <a:spcBef>
          <a:spcPts val="900"/>
        </a:spcBef>
        <a:buClr>
          <a:srgbClr val="9F9F9F"/>
        </a:buClr>
        <a:buSzPct val="100000"/>
        <a:buFont typeface="Arial"/>
        <a:buChar char="•"/>
        <a:defRPr sz="2100">
          <a:solidFill>
            <a:srgbClr val="5F5F5F"/>
          </a:solidFill>
          <a:latin typeface="Calibri"/>
          <a:ea typeface="Calibri"/>
          <a:cs typeface="Calibri"/>
          <a:sym typeface="Calibri"/>
        </a:defRPr>
      </a:lvl7pPr>
      <a:lvl8pPr marL="1508330" indent="-239955" defTabSz="685606">
        <a:lnSpc>
          <a:spcPct val="90000"/>
        </a:lnSpc>
        <a:spcBef>
          <a:spcPts val="900"/>
        </a:spcBef>
        <a:buClr>
          <a:srgbClr val="9F9F9F"/>
        </a:buClr>
        <a:buSzPct val="100000"/>
        <a:buFont typeface="Arial"/>
        <a:buChar char="–"/>
        <a:defRPr sz="2100">
          <a:solidFill>
            <a:srgbClr val="5F5F5F"/>
          </a:solidFill>
          <a:latin typeface="Calibri"/>
          <a:ea typeface="Calibri"/>
          <a:cs typeface="Calibri"/>
          <a:sym typeface="Calibri"/>
        </a:defRPr>
      </a:lvl8pPr>
      <a:lvl9pPr marL="1679728" indent="-239955" defTabSz="685606">
        <a:lnSpc>
          <a:spcPct val="90000"/>
        </a:lnSpc>
        <a:spcBef>
          <a:spcPts val="900"/>
        </a:spcBef>
        <a:buClr>
          <a:srgbClr val="9F9F9F"/>
        </a:buClr>
        <a:buSzPct val="100000"/>
        <a:buFont typeface="Arial"/>
        <a:buChar char="•"/>
        <a:defRPr sz="2100">
          <a:solidFill>
            <a:srgbClr val="5F5F5F"/>
          </a:solidFill>
          <a:latin typeface="Calibri"/>
          <a:ea typeface="Calibri"/>
          <a:cs typeface="Calibri"/>
          <a:sym typeface="Calibri"/>
        </a:defRPr>
      </a:lvl9pPr>
    </p:bodyStyle>
    <p:otherStyle>
      <a:lvl1pPr algn="r" defTabSz="685606">
        <a:defRPr sz="600">
          <a:solidFill>
            <a:schemeClr val="tx1"/>
          </a:solidFill>
          <a:latin typeface="+mn-lt"/>
          <a:ea typeface="+mn-ea"/>
          <a:cs typeface="+mn-cs"/>
          <a:sym typeface="Calibri"/>
        </a:defRPr>
      </a:lvl1pPr>
      <a:lvl2pPr algn="r" defTabSz="685606">
        <a:defRPr sz="600">
          <a:solidFill>
            <a:schemeClr val="tx1"/>
          </a:solidFill>
          <a:latin typeface="+mn-lt"/>
          <a:ea typeface="+mn-ea"/>
          <a:cs typeface="+mn-cs"/>
          <a:sym typeface="Calibri"/>
        </a:defRPr>
      </a:lvl2pPr>
      <a:lvl3pPr algn="r" defTabSz="685606">
        <a:defRPr sz="600">
          <a:solidFill>
            <a:schemeClr val="tx1"/>
          </a:solidFill>
          <a:latin typeface="+mn-lt"/>
          <a:ea typeface="+mn-ea"/>
          <a:cs typeface="+mn-cs"/>
          <a:sym typeface="Calibri"/>
        </a:defRPr>
      </a:lvl3pPr>
      <a:lvl4pPr algn="r" defTabSz="685606">
        <a:defRPr sz="600">
          <a:solidFill>
            <a:schemeClr val="tx1"/>
          </a:solidFill>
          <a:latin typeface="+mn-lt"/>
          <a:ea typeface="+mn-ea"/>
          <a:cs typeface="+mn-cs"/>
          <a:sym typeface="Calibri"/>
        </a:defRPr>
      </a:lvl4pPr>
      <a:lvl5pPr algn="r" defTabSz="685606">
        <a:defRPr sz="600">
          <a:solidFill>
            <a:schemeClr val="tx1"/>
          </a:solidFill>
          <a:latin typeface="+mn-lt"/>
          <a:ea typeface="+mn-ea"/>
          <a:cs typeface="+mn-cs"/>
          <a:sym typeface="Calibri"/>
        </a:defRPr>
      </a:lvl5pPr>
      <a:lvl6pPr algn="r" defTabSz="685606">
        <a:defRPr sz="600">
          <a:solidFill>
            <a:schemeClr val="tx1"/>
          </a:solidFill>
          <a:latin typeface="+mn-lt"/>
          <a:ea typeface="+mn-ea"/>
          <a:cs typeface="+mn-cs"/>
          <a:sym typeface="Calibri"/>
        </a:defRPr>
      </a:lvl6pPr>
      <a:lvl7pPr algn="r" defTabSz="685606">
        <a:defRPr sz="600">
          <a:solidFill>
            <a:schemeClr val="tx1"/>
          </a:solidFill>
          <a:latin typeface="+mn-lt"/>
          <a:ea typeface="+mn-ea"/>
          <a:cs typeface="+mn-cs"/>
          <a:sym typeface="Calibri"/>
        </a:defRPr>
      </a:lvl7pPr>
      <a:lvl8pPr algn="r" defTabSz="685606">
        <a:defRPr sz="600">
          <a:solidFill>
            <a:schemeClr val="tx1"/>
          </a:solidFill>
          <a:latin typeface="+mn-lt"/>
          <a:ea typeface="+mn-ea"/>
          <a:cs typeface="+mn-cs"/>
          <a:sym typeface="Calibri"/>
        </a:defRPr>
      </a:lvl8pPr>
      <a:lvl9pPr algn="r" defTabSz="685606">
        <a:defRPr sz="6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1" Type="http://schemas.openxmlformats.org/officeDocument/2006/relationships/slideLayout" Target="../slideLayouts/slideLayout28.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19.png"/><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37.png"/><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jpeg"/><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p:cNvSpPr>
          <p:nvPr>
            <p:ph type="sldNum" sz="quarter" idx="2"/>
          </p:nvPr>
        </p:nvSpPr>
        <p:spPr>
          <a:xfrm>
            <a:off x="8686265" y="4824728"/>
            <a:ext cx="127002" cy="127001"/>
          </a:xfrm>
          <a:prstGeom prst="rect">
            <a:avLst/>
          </a:prstGeom>
          <a:extLst>
            <a:ext uri="{C572A759-6A51-4108-AA02-DFA0A04FC94B}">
              <ma14:wrappingTextBoxFlag xmlns:ma14="http://schemas.microsoft.com/office/mac/drawingml/2011/main" val="1"/>
            </a:ext>
          </a:extLst>
        </p:spPr>
        <p:txBody>
          <a:bodyPr wrap="square">
            <a:normAutofit/>
          </a:bodyPr>
          <a:lstStyle>
            <a:lvl1pPr>
              <a:defRPr>
                <a:solidFill>
                  <a:srgbClr val="BDC1C5"/>
                </a:solidFill>
              </a:defRPr>
            </a:lvl1pPr>
          </a:lstStyle>
          <a:p>
            <a:pPr lvl="0">
              <a:defRPr sz="1800">
                <a:solidFill>
                  <a:srgbClr val="000000"/>
                </a:solidFill>
              </a:defRPr>
            </a:pPr>
            <a:fld id="{86CB4B4D-7CA3-9044-876B-883B54F8677D}" type="slidenum">
              <a:rPr sz="600">
                <a:solidFill>
                  <a:srgbClr val="BDC1C5"/>
                </a:solidFill>
              </a:rPr>
              <a:t>1</a:t>
            </a:fld>
            <a:endParaRPr sz="600">
              <a:solidFill>
                <a:srgbClr val="BDC1C5"/>
              </a:solidFill>
            </a:endParaRPr>
          </a:p>
        </p:txBody>
      </p:sp>
      <p:sp>
        <p:nvSpPr>
          <p:cNvPr id="210" name="Shape 210"/>
          <p:cNvSpPr/>
          <p:nvPr/>
        </p:nvSpPr>
        <p:spPr>
          <a:xfrm>
            <a:off x="230616" y="2491951"/>
            <a:ext cx="5026452" cy="83696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a:bodyPr>
          <a:lstStyle/>
          <a:p>
            <a:pPr lvl="0" defTabSz="527916">
              <a:lnSpc>
                <a:spcPct val="80000"/>
              </a:lnSpc>
              <a:defRPr>
                <a:solidFill>
                  <a:srgbClr val="000000"/>
                </a:solidFill>
              </a:defRPr>
            </a:pPr>
            <a:r>
              <a:rPr sz="2156" b="1">
                <a:solidFill>
                  <a:srgbClr val="FFFFFF"/>
                </a:solidFill>
                <a:latin typeface="Arial"/>
                <a:ea typeface="Arial"/>
                <a:cs typeface="Arial"/>
                <a:sym typeface="Arial"/>
              </a:rPr>
              <a:t>Oracle &amp; INAF: </a:t>
            </a:r>
            <a:endParaRPr sz="1386">
              <a:latin typeface="Calibri"/>
              <a:ea typeface="Calibri"/>
              <a:cs typeface="Calibri"/>
              <a:sym typeface="Calibri"/>
            </a:endParaRPr>
          </a:p>
          <a:p>
            <a:pPr lvl="0" defTabSz="527916">
              <a:lnSpc>
                <a:spcPct val="80000"/>
              </a:lnSpc>
              <a:defRPr>
                <a:solidFill>
                  <a:srgbClr val="000000"/>
                </a:solidFill>
              </a:defRPr>
            </a:pPr>
            <a:r>
              <a:rPr sz="2156" b="1">
                <a:solidFill>
                  <a:srgbClr val="FFFFFF"/>
                </a:solidFill>
                <a:latin typeface="Arial"/>
                <a:ea typeface="Arial"/>
                <a:cs typeface="Arial"/>
                <a:sym typeface="Arial"/>
              </a:rPr>
              <a:t>"Metodi per superare nuove Frontiere"</a:t>
            </a:r>
          </a:p>
        </p:txBody>
      </p:sp>
      <p:sp>
        <p:nvSpPr>
          <p:cNvPr id="211" name="Shape 211"/>
          <p:cNvSpPr/>
          <p:nvPr/>
        </p:nvSpPr>
        <p:spPr>
          <a:xfrm>
            <a:off x="11702" y="3718855"/>
            <a:ext cx="3149834" cy="5924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indent="172354" defTabSz="548484">
              <a:lnSpc>
                <a:spcPct val="90000"/>
              </a:lnSpc>
              <a:spcBef>
                <a:spcPts val="900"/>
              </a:spcBef>
              <a:defRPr>
                <a:solidFill>
                  <a:srgbClr val="000000"/>
                </a:solidFill>
              </a:defRPr>
            </a:pPr>
            <a:r>
              <a:rPr sz="1400" b="1">
                <a:solidFill>
                  <a:srgbClr val="FFFFFF"/>
                </a:solidFill>
                <a:latin typeface="Arial"/>
                <a:ea typeface="Arial"/>
                <a:cs typeface="Arial"/>
                <a:sym typeface="Arial"/>
              </a:rPr>
              <a:t>Ezio Caudera</a:t>
            </a:r>
            <a:endParaRPr sz="1400" i="1">
              <a:latin typeface="Calibri"/>
              <a:ea typeface="Calibri"/>
              <a:cs typeface="Calibri"/>
              <a:sym typeface="Calibri"/>
            </a:endParaRPr>
          </a:p>
          <a:p>
            <a:pPr lvl="0" indent="172354" defTabSz="548484">
              <a:lnSpc>
                <a:spcPct val="90000"/>
              </a:lnSpc>
              <a:spcBef>
                <a:spcPts val="900"/>
              </a:spcBef>
              <a:defRPr>
                <a:solidFill>
                  <a:srgbClr val="000000"/>
                </a:solidFill>
              </a:defRPr>
            </a:pPr>
            <a:r>
              <a:rPr sz="1400" i="1">
                <a:solidFill>
                  <a:srgbClr val="CACACA"/>
                </a:solidFill>
                <a:latin typeface="Calibri"/>
                <a:ea typeface="Calibri"/>
                <a:cs typeface="Calibri"/>
                <a:sym typeface="Calibri"/>
              </a:rPr>
              <a:t>Oracle Italy</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 name="image68.png"/>
          <p:cNvPicPr/>
          <p:nvPr/>
        </p:nvPicPr>
        <p:blipFill>
          <a:blip r:embed="rId3">
            <a:extLst/>
          </a:blip>
          <a:stretch>
            <a:fillRect/>
          </a:stretch>
        </p:blipFill>
        <p:spPr>
          <a:xfrm>
            <a:off x="175846" y="1401942"/>
            <a:ext cx="2397126" cy="2519362"/>
          </a:xfrm>
          <a:prstGeom prst="rect">
            <a:avLst/>
          </a:prstGeom>
          <a:ln w="12700">
            <a:miter lim="400000"/>
          </a:ln>
        </p:spPr>
      </p:pic>
      <p:graphicFrame>
        <p:nvGraphicFramePr>
          <p:cNvPr id="325" name="Table 325"/>
          <p:cNvGraphicFramePr/>
          <p:nvPr/>
        </p:nvGraphicFramePr>
        <p:xfrm>
          <a:off x="2458215" y="809626"/>
          <a:ext cx="6560660" cy="3807315"/>
        </p:xfrm>
        <a:graphic>
          <a:graphicData uri="http://schemas.openxmlformats.org/drawingml/2006/table">
            <a:tbl>
              <a:tblPr>
                <a:tableStyleId>{4C3C2611-4C71-4FC5-86AE-919BDF0F9419}</a:tableStyleId>
              </a:tblPr>
              <a:tblGrid>
                <a:gridCol w="6560660"/>
              </a:tblGrid>
              <a:tr h="433531">
                <a:tc>
                  <a:txBody>
                    <a:bodyPr/>
                    <a:lstStyle/>
                    <a:p>
                      <a:pPr lvl="0" algn="l" defTabSz="914400">
                        <a:spcBef>
                          <a:spcPts val="500"/>
                        </a:spcBef>
                        <a:defRPr sz="1800" b="0" i="0">
                          <a:solidFill>
                            <a:srgbClr val="000000"/>
                          </a:solidFill>
                        </a:defRPr>
                      </a:pPr>
                      <a:r>
                        <a:rPr sz="1400">
                          <a:solidFill>
                            <a:srgbClr val="5F5F5F"/>
                          </a:solidFill>
                          <a:latin typeface="Arial"/>
                          <a:ea typeface="Arial"/>
                          <a:cs typeface="Arial"/>
                          <a:sym typeface="Arial"/>
                        </a:rPr>
                        <a:t>La diffusione sul mercato Italiano</a:t>
                      </a:r>
                    </a:p>
                  </a:txBody>
                  <a:tcPr marL="34257" marR="34257" marT="34257" marB="34257" anchor="ctr" horzOverflow="overflow">
                    <a:lnL w="12700">
                      <a:miter lim="400000"/>
                    </a:lnL>
                    <a:lnR w="12700">
                      <a:miter lim="400000"/>
                    </a:lnR>
                    <a:lnT w="19050">
                      <a:solidFill>
                        <a:srgbClr val="FFFFFF"/>
                      </a:solidFill>
                      <a:round/>
                    </a:lnT>
                    <a:lnB w="19050">
                      <a:solidFill>
                        <a:srgbClr val="FFFFFF"/>
                      </a:solidFill>
                      <a:round/>
                    </a:lnB>
                    <a:solidFill>
                      <a:srgbClr val="BFBFBF"/>
                    </a:solidFill>
                  </a:tcPr>
                </a:tc>
              </a:tr>
              <a:tr h="659186">
                <a:tc>
                  <a:txBody>
                    <a:bodyPr/>
                    <a:lstStyle/>
                    <a:p>
                      <a:pPr marL="676157" lvl="0" indent="-532217" algn="l" defTabSz="571144">
                        <a:buClr>
                          <a:srgbClr val="FF0000"/>
                        </a:buClr>
                        <a:buSzPct val="115000"/>
                        <a:buFont typeface="Arial"/>
                        <a:buChar char="•"/>
                        <a:defRPr sz="1800" b="0" i="0">
                          <a:solidFill>
                            <a:srgbClr val="000000"/>
                          </a:solidFill>
                        </a:defRPr>
                      </a:pPr>
                      <a:r>
                        <a:rPr sz="1600">
                          <a:latin typeface="Calibri"/>
                          <a:ea typeface="Calibri"/>
                          <a:cs typeface="Calibri"/>
                        </a:rPr>
                        <a:t>+ 70      Aziende hanno scelto i Sistemi Ingegnerizzati Oracle </a:t>
                      </a:r>
                    </a:p>
                    <a:p>
                      <a:pPr marL="676157" lvl="0" indent="-532217" algn="l" defTabSz="571144">
                        <a:buClr>
                          <a:srgbClr val="FF0000"/>
                        </a:buClr>
                        <a:buSzPct val="115000"/>
                        <a:buFont typeface="Arial"/>
                        <a:buChar char="•"/>
                        <a:defRPr sz="1800" b="0" i="0">
                          <a:solidFill>
                            <a:srgbClr val="000000"/>
                          </a:solidFill>
                        </a:defRPr>
                      </a:pPr>
                      <a:r>
                        <a:rPr sz="1600">
                          <a:latin typeface="Calibri"/>
                          <a:ea typeface="Calibri"/>
                          <a:cs typeface="Calibri"/>
                        </a:rPr>
                        <a:t>+ 293    i sistemi installati di ogni tipologia</a:t>
                      </a:r>
                    </a:p>
                  </a:txBody>
                  <a:tcPr marL="34496" marR="34496" marT="34496" marB="34496" horzOverflow="overflow">
                    <a:lnL w="12700">
                      <a:miter lim="400000"/>
                    </a:lnL>
                    <a:lnR w="12700">
                      <a:miter lim="400000"/>
                    </a:lnR>
                    <a:lnT w="19050">
                      <a:solidFill>
                        <a:srgbClr val="FFFFFF"/>
                      </a:solidFill>
                      <a:round/>
                    </a:lnT>
                    <a:lnB w="19050">
                      <a:solidFill>
                        <a:srgbClr val="FFFFFF"/>
                      </a:solidFill>
                      <a:round/>
                    </a:lnB>
                    <a:solidFill>
                      <a:srgbClr val="E8E8E8"/>
                    </a:solidFill>
                  </a:tcPr>
                </a:tc>
              </a:tr>
              <a:tr h="433531">
                <a:tc>
                  <a:txBody>
                    <a:bodyPr/>
                    <a:lstStyle/>
                    <a:p>
                      <a:pPr lvl="0" algn="l" defTabSz="914400">
                        <a:spcBef>
                          <a:spcPts val="500"/>
                        </a:spcBef>
                        <a:defRPr sz="1800" b="0" i="0">
                          <a:solidFill>
                            <a:srgbClr val="000000"/>
                          </a:solidFill>
                        </a:defRPr>
                      </a:pPr>
                      <a:r>
                        <a:rPr sz="1400">
                          <a:solidFill>
                            <a:srgbClr val="5F5F5F"/>
                          </a:solidFill>
                          <a:latin typeface="Arial"/>
                          <a:ea typeface="Arial"/>
                          <a:cs typeface="Arial"/>
                          <a:sym typeface="Arial"/>
                        </a:rPr>
                        <a:t>Da chi vengono utilizzati (% della base installata)</a:t>
                      </a:r>
                    </a:p>
                  </a:txBody>
                  <a:tcPr marL="34257" marR="34257" marT="34257" marB="34257" anchor="ctr" horzOverflow="overflow">
                    <a:lnL w="12700">
                      <a:miter lim="400000"/>
                    </a:lnL>
                    <a:lnR w="12700">
                      <a:miter lim="400000"/>
                    </a:lnR>
                    <a:lnT w="19050">
                      <a:solidFill>
                        <a:srgbClr val="FFFFFF"/>
                      </a:solidFill>
                      <a:round/>
                    </a:lnT>
                    <a:lnB w="19050">
                      <a:solidFill>
                        <a:srgbClr val="FFFFFF"/>
                      </a:solidFill>
                      <a:round/>
                    </a:lnB>
                    <a:solidFill>
                      <a:srgbClr val="BFBFBF"/>
                    </a:solidFill>
                  </a:tcPr>
                </a:tc>
              </a:tr>
              <a:tr h="1047024">
                <a:tc>
                  <a:txBody>
                    <a:bodyPr/>
                    <a:lstStyle/>
                    <a:p>
                      <a:pPr marL="676157" lvl="0" indent="-532217" algn="l" defTabSz="684237">
                        <a:buClr>
                          <a:srgbClr val="FF0000"/>
                        </a:buClr>
                        <a:buSzPct val="115000"/>
                        <a:buFont typeface="Arial"/>
                        <a:buChar char="•"/>
                        <a:defRPr sz="1800" b="0" i="0">
                          <a:solidFill>
                            <a:srgbClr val="000000"/>
                          </a:solidFill>
                        </a:defRPr>
                      </a:pPr>
                      <a:r>
                        <a:rPr sz="1600">
                          <a:latin typeface="Calibri"/>
                          <a:ea typeface="Calibri"/>
                          <a:cs typeface="Calibri"/>
                        </a:rPr>
                        <a:t>Financial Services                   46%</a:t>
                      </a:r>
                    </a:p>
                    <a:p>
                      <a:pPr marL="676157" lvl="0" indent="-532217" algn="l" defTabSz="684237">
                        <a:buClr>
                          <a:srgbClr val="FF0000"/>
                        </a:buClr>
                        <a:buSzPct val="115000"/>
                        <a:buFont typeface="Arial"/>
                        <a:buChar char="•"/>
                        <a:defRPr sz="1800" b="0" i="0">
                          <a:solidFill>
                            <a:srgbClr val="000000"/>
                          </a:solidFill>
                        </a:defRPr>
                      </a:pPr>
                      <a:r>
                        <a:rPr sz="1600">
                          <a:latin typeface="Calibri"/>
                          <a:ea typeface="Calibri"/>
                          <a:cs typeface="Calibri"/>
                        </a:rPr>
                        <a:t>Public Sector:	                      18%</a:t>
                      </a:r>
                    </a:p>
                    <a:p>
                      <a:pPr marL="676157" lvl="0" indent="-532217" algn="l" defTabSz="571144">
                        <a:buClr>
                          <a:srgbClr val="FF0000"/>
                        </a:buClr>
                        <a:buSzPct val="115000"/>
                        <a:buFont typeface="Arial"/>
                        <a:buChar char="•"/>
                        <a:defRPr sz="1800" b="0" i="0">
                          <a:solidFill>
                            <a:srgbClr val="000000"/>
                          </a:solidFill>
                        </a:defRPr>
                      </a:pPr>
                      <a:r>
                        <a:rPr sz="1600">
                          <a:latin typeface="Calibri"/>
                          <a:ea typeface="Calibri"/>
                          <a:cs typeface="Calibri"/>
                        </a:rPr>
                        <a:t>Comms &amp; Media &amp; Utilities:     24%</a:t>
                      </a:r>
                    </a:p>
                    <a:p>
                      <a:pPr marL="676157" lvl="0" indent="-532217" algn="l" defTabSz="684237">
                        <a:buClr>
                          <a:srgbClr val="FF0000"/>
                        </a:buClr>
                        <a:buSzPct val="115000"/>
                        <a:buFont typeface="Arial"/>
                        <a:buChar char="•"/>
                        <a:defRPr sz="1800" b="0" i="0">
                          <a:solidFill>
                            <a:srgbClr val="000000"/>
                          </a:solidFill>
                        </a:defRPr>
                      </a:pPr>
                      <a:r>
                        <a:rPr sz="1600">
                          <a:latin typeface="Calibri"/>
                          <a:ea typeface="Calibri"/>
                          <a:cs typeface="Calibri"/>
                        </a:rPr>
                        <a:t>Manufacturing &amp; Retail:           11%</a:t>
                      </a:r>
                    </a:p>
                  </a:txBody>
                  <a:tcPr marL="34257" marR="34257" marT="34257" marB="34257" anchor="ctr" horzOverflow="overflow">
                    <a:lnL w="12700">
                      <a:miter lim="400000"/>
                    </a:lnL>
                    <a:lnR w="12700">
                      <a:miter lim="400000"/>
                    </a:lnR>
                    <a:lnT w="19050">
                      <a:solidFill>
                        <a:srgbClr val="FFFFFF"/>
                      </a:solidFill>
                      <a:round/>
                    </a:lnT>
                    <a:lnB w="19050">
                      <a:solidFill>
                        <a:srgbClr val="FFFFFF"/>
                      </a:solidFill>
                      <a:round/>
                    </a:lnB>
                    <a:solidFill>
                      <a:srgbClr val="D9D9D9"/>
                    </a:solidFill>
                  </a:tcPr>
                </a:tc>
              </a:tr>
              <a:tr h="433531">
                <a:tc>
                  <a:txBody>
                    <a:bodyPr/>
                    <a:lstStyle/>
                    <a:p>
                      <a:pPr lvl="0" algn="l" defTabSz="914400">
                        <a:spcBef>
                          <a:spcPts val="500"/>
                        </a:spcBef>
                        <a:defRPr sz="1800" b="0" i="0">
                          <a:solidFill>
                            <a:srgbClr val="000000"/>
                          </a:solidFill>
                        </a:defRPr>
                      </a:pPr>
                      <a:r>
                        <a:rPr sz="1400">
                          <a:solidFill>
                            <a:srgbClr val="5F5F5F"/>
                          </a:solidFill>
                          <a:latin typeface="Arial"/>
                          <a:ea typeface="Arial"/>
                          <a:cs typeface="Arial"/>
                          <a:sym typeface="Arial"/>
                        </a:rPr>
                        <a:t>Come vengono utilizzati</a:t>
                      </a:r>
                    </a:p>
                  </a:txBody>
                  <a:tcPr marL="34257" marR="34257" marT="34257" marB="34257" anchor="ctr" horzOverflow="overflow">
                    <a:lnL w="12700">
                      <a:miter lim="400000"/>
                    </a:lnL>
                    <a:lnR w="12700">
                      <a:miter lim="400000"/>
                    </a:lnR>
                    <a:lnT w="19050">
                      <a:solidFill>
                        <a:srgbClr val="FFFFFF"/>
                      </a:solidFill>
                      <a:round/>
                    </a:lnT>
                    <a:lnB w="19050">
                      <a:solidFill>
                        <a:srgbClr val="FFFFFF"/>
                      </a:solidFill>
                      <a:round/>
                    </a:lnB>
                    <a:solidFill>
                      <a:srgbClr val="BFBFBF"/>
                    </a:solidFill>
                  </a:tcPr>
                </a:tc>
              </a:tr>
              <a:tr h="791464">
                <a:tc>
                  <a:txBody>
                    <a:bodyPr/>
                    <a:lstStyle/>
                    <a:p>
                      <a:pPr marL="676157" lvl="0" indent="-532217" algn="l" defTabSz="571144">
                        <a:buClr>
                          <a:srgbClr val="FF0000"/>
                        </a:buClr>
                        <a:buSzPct val="115000"/>
                        <a:buFont typeface="Arial"/>
                        <a:buChar char="•"/>
                        <a:defRPr sz="1800" b="0" i="0">
                          <a:solidFill>
                            <a:srgbClr val="000000"/>
                          </a:solidFill>
                        </a:defRPr>
                      </a:pPr>
                      <a:r>
                        <a:rPr sz="1600">
                          <a:latin typeface="Calibri"/>
                          <a:ea typeface="Calibri"/>
                          <a:cs typeface="Calibri"/>
                        </a:rPr>
                        <a:t>Sistemi di Analisi</a:t>
                      </a:r>
                    </a:p>
                    <a:p>
                      <a:pPr marL="676157" lvl="0" indent="-532217" algn="l" defTabSz="571144">
                        <a:buClr>
                          <a:srgbClr val="FF0000"/>
                        </a:buClr>
                        <a:buSzPct val="115000"/>
                        <a:buFont typeface="Arial"/>
                        <a:buChar char="•"/>
                        <a:defRPr sz="1800" b="0" i="0">
                          <a:solidFill>
                            <a:srgbClr val="000000"/>
                          </a:solidFill>
                        </a:defRPr>
                      </a:pPr>
                      <a:r>
                        <a:rPr sz="1600">
                          <a:latin typeface="Calibri"/>
                          <a:ea typeface="Calibri"/>
                          <a:cs typeface="Calibri"/>
                        </a:rPr>
                        <a:t>Applicazioni transazionali </a:t>
                      </a:r>
                    </a:p>
                    <a:p>
                      <a:pPr marL="676157" lvl="0" indent="-532217" algn="l" defTabSz="571144">
                        <a:buClr>
                          <a:srgbClr val="FF0000"/>
                        </a:buClr>
                        <a:buSzPct val="115000"/>
                        <a:buFont typeface="Arial"/>
                        <a:buChar char="•"/>
                        <a:defRPr sz="1800" b="0" i="0">
                          <a:solidFill>
                            <a:srgbClr val="000000"/>
                          </a:solidFill>
                        </a:defRPr>
                      </a:pPr>
                      <a:r>
                        <a:rPr sz="1600">
                          <a:latin typeface="Calibri"/>
                          <a:ea typeface="Calibri"/>
                          <a:cs typeface="Calibri"/>
                        </a:rPr>
                        <a:t>Consolidation con Workload Misto </a:t>
                      </a:r>
                    </a:p>
                  </a:txBody>
                  <a:tcPr marL="34496" marR="34496" marT="34496" marB="34496" horzOverflow="overflow">
                    <a:lnL w="12700">
                      <a:miter lim="400000"/>
                    </a:lnL>
                    <a:lnR w="12700">
                      <a:miter lim="400000"/>
                    </a:lnR>
                    <a:lnT w="19050">
                      <a:solidFill>
                        <a:srgbClr val="FFFFFF"/>
                      </a:solidFill>
                      <a:round/>
                    </a:lnT>
                    <a:lnB w="12700">
                      <a:miter lim="400000"/>
                    </a:lnB>
                    <a:solidFill>
                      <a:srgbClr val="E8E8E8"/>
                    </a:solidFill>
                  </a:tcPr>
                </a:tc>
              </a:tr>
            </a:tbl>
          </a:graphicData>
        </a:graphic>
      </p:graphicFrame>
      <p:pic>
        <p:nvPicPr>
          <p:cNvPr id="326" name="image69.png" descr="C:\Users\rwarnick\AppData\Local\Temp\VMwareDnD\b7e1eb53\Exadata X2.png"/>
          <p:cNvPicPr/>
          <p:nvPr/>
        </p:nvPicPr>
        <p:blipFill>
          <a:blip r:embed="rId4">
            <a:extLst/>
          </a:blip>
          <a:stretch>
            <a:fillRect/>
          </a:stretch>
        </p:blipFill>
        <p:spPr>
          <a:xfrm>
            <a:off x="6581796" y="3124480"/>
            <a:ext cx="710457" cy="1239088"/>
          </a:xfrm>
          <a:prstGeom prst="rect">
            <a:avLst/>
          </a:prstGeom>
          <a:ln w="12700">
            <a:miter lim="400000"/>
          </a:ln>
          <a:effectLst>
            <a:outerShdw blurRad="292100" dist="139700" dir="2700000" rotWithShape="0">
              <a:srgbClr val="333333">
                <a:alpha val="64999"/>
              </a:srgbClr>
            </a:outerShdw>
          </a:effectLst>
        </p:spPr>
      </p:pic>
      <p:pic>
        <p:nvPicPr>
          <p:cNvPr id="327" name="image70.png" descr="Exalogic_front_logo.png"/>
          <p:cNvPicPr/>
          <p:nvPr/>
        </p:nvPicPr>
        <p:blipFill>
          <a:blip r:embed="rId5">
            <a:extLst/>
          </a:blip>
          <a:stretch>
            <a:fillRect/>
          </a:stretch>
        </p:blipFill>
        <p:spPr>
          <a:xfrm>
            <a:off x="7013541" y="3076714"/>
            <a:ext cx="715835" cy="1294541"/>
          </a:xfrm>
          <a:prstGeom prst="rect">
            <a:avLst/>
          </a:prstGeom>
          <a:ln w="12700">
            <a:miter lim="400000"/>
          </a:ln>
          <a:effectLst>
            <a:outerShdw blurRad="292100" dist="139700" dir="2700000" rotWithShape="0">
              <a:srgbClr val="333333">
                <a:alpha val="64999"/>
              </a:srgbClr>
            </a:outerShdw>
          </a:effectLst>
        </p:spPr>
      </p:pic>
      <p:pic>
        <p:nvPicPr>
          <p:cNvPr id="328" name="image71.png" descr="827CDB06-9D38-42D3-85C2-F4AE1F21F057@us"/>
          <p:cNvPicPr/>
          <p:nvPr/>
        </p:nvPicPr>
        <p:blipFill>
          <a:blip r:embed="rId6">
            <a:extLst/>
          </a:blip>
          <a:stretch>
            <a:fillRect/>
          </a:stretch>
        </p:blipFill>
        <p:spPr>
          <a:xfrm>
            <a:off x="7506965" y="3055610"/>
            <a:ext cx="787607" cy="1358533"/>
          </a:xfrm>
          <a:prstGeom prst="rect">
            <a:avLst/>
          </a:prstGeom>
          <a:ln w="12700">
            <a:miter lim="400000"/>
          </a:ln>
          <a:effectLst>
            <a:outerShdw blurRad="292100" dist="139700" dir="2700000" rotWithShape="0">
              <a:srgbClr val="333333">
                <a:alpha val="64999"/>
              </a:srgbClr>
            </a:outerShdw>
          </a:effectLst>
        </p:spPr>
      </p:pic>
      <p:pic>
        <p:nvPicPr>
          <p:cNvPr id="329" name="image72.png" descr="ssparc_sc_t4-4_ta4d.png"/>
          <p:cNvPicPr/>
          <p:nvPr/>
        </p:nvPicPr>
        <p:blipFill>
          <a:blip r:embed="rId7">
            <a:extLst/>
          </a:blip>
          <a:stretch>
            <a:fillRect/>
          </a:stretch>
        </p:blipFill>
        <p:spPr>
          <a:xfrm>
            <a:off x="8000387" y="3028950"/>
            <a:ext cx="801814" cy="1432958"/>
          </a:xfrm>
          <a:prstGeom prst="rect">
            <a:avLst/>
          </a:prstGeom>
          <a:ln w="12700">
            <a:miter lim="400000"/>
          </a:ln>
        </p:spPr>
      </p:pic>
      <p:pic>
        <p:nvPicPr>
          <p:cNvPr id="330" name="image32.png" descr="http://www.oracle.com/us/assets/im07t1-database-appliance-2-1913943.png"/>
          <p:cNvPicPr/>
          <p:nvPr/>
        </p:nvPicPr>
        <p:blipFill>
          <a:blip r:embed="rId8">
            <a:extLst/>
          </a:blip>
          <a:stretch>
            <a:fillRect/>
          </a:stretch>
        </p:blipFill>
        <p:spPr>
          <a:xfrm>
            <a:off x="7272657" y="4034011"/>
            <a:ext cx="1715774" cy="1109489"/>
          </a:xfrm>
          <a:prstGeom prst="rect">
            <a:avLst/>
          </a:prstGeom>
          <a:ln w="12700">
            <a:miter lim="400000"/>
          </a:ln>
          <a:effectLst>
            <a:outerShdw blurRad="50800" dist="38100" dir="8100000" rotWithShape="0">
              <a:srgbClr val="000000">
                <a:alpha val="40000"/>
              </a:srgbClr>
            </a:outerShdw>
          </a:effectLst>
        </p:spPr>
      </p:pic>
      <p:sp>
        <p:nvSpPr>
          <p:cNvPr id="331" name="Shape 331"/>
          <p:cNvSpPr>
            <a:spLocks noGrp="1"/>
          </p:cNvSpPr>
          <p:nvPr>
            <p:ph type="title"/>
          </p:nvPr>
        </p:nvSpPr>
        <p:spPr>
          <a:xfrm>
            <a:off x="398973" y="304800"/>
            <a:ext cx="7612413" cy="617186"/>
          </a:xfrm>
          <a:prstGeom prst="rect">
            <a:avLst/>
          </a:prstGeom>
        </p:spPr>
        <p:txBody>
          <a:bodyPr lIns="45719" tIns="45719" rIns="45719" bIns="45719" anchor="t">
            <a:normAutofit/>
          </a:bodyPr>
          <a:lstStyle>
            <a:lvl1pPr defTabSz="585233">
              <a:defRPr sz="2619" b="1">
                <a:solidFill>
                  <a:srgbClr val="000000"/>
                </a:solidFill>
                <a:latin typeface="Arial"/>
                <a:ea typeface="Arial"/>
                <a:cs typeface="Arial"/>
                <a:sym typeface="Arial"/>
              </a:defRPr>
            </a:lvl1pPr>
          </a:lstStyle>
          <a:p>
            <a:pPr lvl="0">
              <a:defRPr sz="1800" b="0"/>
            </a:pPr>
            <a:r>
              <a:rPr sz="2619" b="1"/>
              <a:t>Engineered System Italia: una visione di sintesi</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 name="Immagine 334"/>
          <p:cNvPicPr/>
          <p:nvPr/>
        </p:nvPicPr>
        <p:blipFill>
          <a:blip r:embed="rId3">
            <a:extLst/>
          </a:blip>
          <a:stretch>
            <a:fillRect/>
          </a:stretch>
        </p:blipFill>
        <p:spPr>
          <a:xfrm>
            <a:off x="448682" y="797206"/>
            <a:ext cx="2784751" cy="3829052"/>
          </a:xfrm>
          <a:prstGeom prst="rect">
            <a:avLst/>
          </a:prstGeom>
          <a:effectLst>
            <a:outerShdw blurRad="101600" dist="25400" dir="5400000" rotWithShape="0">
              <a:srgbClr val="000000">
                <a:alpha val="75000"/>
              </a:srgbClr>
            </a:outerShdw>
          </a:effectLst>
        </p:spPr>
      </p:pic>
      <p:sp>
        <p:nvSpPr>
          <p:cNvPr id="336" name="Shape 336"/>
          <p:cNvSpPr>
            <a:spLocks noGrp="1"/>
          </p:cNvSpPr>
          <p:nvPr>
            <p:ph type="title"/>
          </p:nvPr>
        </p:nvSpPr>
        <p:spPr>
          <a:xfrm>
            <a:off x="398973" y="304800"/>
            <a:ext cx="7612413" cy="617186"/>
          </a:xfrm>
          <a:prstGeom prst="rect">
            <a:avLst/>
          </a:prstGeom>
        </p:spPr>
        <p:txBody>
          <a:bodyPr lIns="0" tIns="0" rIns="0" bIns="0">
            <a:normAutofit/>
          </a:bodyPr>
          <a:lstStyle>
            <a:lvl1pPr defTabSz="603332">
              <a:defRPr b="1">
                <a:solidFill>
                  <a:srgbClr val="000000"/>
                </a:solidFill>
                <a:latin typeface="Arial"/>
                <a:ea typeface="Arial"/>
                <a:cs typeface="Arial"/>
                <a:sym typeface="Arial"/>
              </a:defRPr>
            </a:lvl1pPr>
          </a:lstStyle>
          <a:p>
            <a:pPr lvl="0">
              <a:defRPr sz="1800" b="0"/>
            </a:pPr>
            <a:r>
              <a:rPr sz="2700" b="1"/>
              <a:t>A questo punto la domanda da porsi è:</a:t>
            </a:r>
          </a:p>
        </p:txBody>
      </p:sp>
      <p:sp>
        <p:nvSpPr>
          <p:cNvPr id="337" name="Shape 337"/>
          <p:cNvSpPr>
            <a:spLocks noGrp="1"/>
          </p:cNvSpPr>
          <p:nvPr>
            <p:ph type="body" idx="4294967295"/>
          </p:nvPr>
        </p:nvSpPr>
        <p:spPr>
          <a:xfrm>
            <a:off x="4600988" y="969021"/>
            <a:ext cx="4115239" cy="531780"/>
          </a:xfrm>
          <a:prstGeom prst="rect">
            <a:avLst/>
          </a:prstGeom>
        </p:spPr>
        <p:txBody>
          <a:bodyPr lIns="0" tIns="0" rIns="0" bIns="0">
            <a:normAutofit/>
          </a:bodyPr>
          <a:lstStyle>
            <a:lvl1pPr marL="0" indent="0">
              <a:spcBef>
                <a:spcPts val="1200"/>
              </a:spcBef>
              <a:buSzTx/>
              <a:buNone/>
              <a:defRPr sz="2000" b="1">
                <a:solidFill>
                  <a:srgbClr val="FF0000"/>
                </a:solidFill>
                <a:latin typeface="Arial"/>
                <a:ea typeface="Arial"/>
                <a:cs typeface="Arial"/>
                <a:sym typeface="Arial"/>
              </a:defRPr>
            </a:lvl1pPr>
          </a:lstStyle>
          <a:p>
            <a:pPr lvl="0">
              <a:defRPr sz="1800" b="0">
                <a:solidFill>
                  <a:srgbClr val="000000"/>
                </a:solidFill>
              </a:defRPr>
            </a:pPr>
            <a:r>
              <a:rPr sz="2000" b="1">
                <a:solidFill>
                  <a:srgbClr val="FF0000"/>
                </a:solidFill>
              </a:rPr>
              <a:t>Oracle serve al mio progetto?</a:t>
            </a:r>
          </a:p>
        </p:txBody>
      </p:sp>
      <p:sp>
        <p:nvSpPr>
          <p:cNvPr id="338" name="Shape 338"/>
          <p:cNvSpPr>
            <a:spLocks noGrp="1"/>
          </p:cNvSpPr>
          <p:nvPr>
            <p:ph type="sldNum" sz="quarter" idx="2"/>
          </p:nvPr>
        </p:nvSpPr>
        <p:spPr>
          <a:xfrm>
            <a:off x="8618532" y="4858764"/>
            <a:ext cx="127002"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600">
                <a:solidFill>
                  <a:srgbClr val="9F9F9F"/>
                </a:solidFill>
              </a:rPr>
              <a:t>11</a:t>
            </a:fld>
            <a:endParaRPr sz="600">
              <a:solidFill>
                <a:srgbClr val="9F9F9F"/>
              </a:solidFill>
            </a:endParaRPr>
          </a:p>
        </p:txBody>
      </p:sp>
      <p:pic>
        <p:nvPicPr>
          <p:cNvPr id="339" name="image40.png"/>
          <p:cNvPicPr/>
          <p:nvPr/>
        </p:nvPicPr>
        <p:blipFill>
          <a:blip r:embed="rId4">
            <a:extLst/>
          </a:blip>
          <a:stretch>
            <a:fillRect/>
          </a:stretch>
        </p:blipFill>
        <p:spPr>
          <a:xfrm>
            <a:off x="2240922" y="636632"/>
            <a:ext cx="2406746" cy="1011450"/>
          </a:xfrm>
          <a:prstGeom prst="rect">
            <a:avLst/>
          </a:prstGeom>
          <a:ln w="12700">
            <a:miter lim="400000"/>
          </a:ln>
        </p:spPr>
      </p:pic>
      <p:sp>
        <p:nvSpPr>
          <p:cNvPr id="340" name="Shape 340"/>
          <p:cNvSpPr/>
          <p:nvPr/>
        </p:nvSpPr>
        <p:spPr>
          <a:xfrm>
            <a:off x="3769318" y="1033465"/>
            <a:ext cx="5332291" cy="225641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marL="576103" lvl="1" indent="-193039" defTabSz="868723">
              <a:lnSpc>
                <a:spcPct val="90000"/>
              </a:lnSpc>
              <a:spcBef>
                <a:spcPts val="100"/>
              </a:spcBef>
              <a:buClr>
                <a:srgbClr val="000000"/>
              </a:buClr>
              <a:buSzPct val="100000"/>
              <a:buFont typeface="Arial"/>
              <a:buChar char="–"/>
              <a:defRPr>
                <a:solidFill>
                  <a:srgbClr val="000000"/>
                </a:solidFill>
              </a:defRPr>
            </a:pPr>
            <a:endParaRPr sz="1710">
              <a:latin typeface="Arial"/>
              <a:ea typeface="Arial"/>
              <a:cs typeface="Arial"/>
              <a:sym typeface="Arial"/>
            </a:endParaRPr>
          </a:p>
          <a:p>
            <a:pPr marL="576103" lvl="1" indent="-193039" defTabSz="868723">
              <a:lnSpc>
                <a:spcPct val="90000"/>
              </a:lnSpc>
              <a:spcBef>
                <a:spcPts val="100"/>
              </a:spcBef>
              <a:buClr>
                <a:srgbClr val="000000"/>
              </a:buClr>
              <a:buSzPct val="100000"/>
              <a:buFont typeface="Arial"/>
              <a:buChar char="–"/>
              <a:defRPr>
                <a:solidFill>
                  <a:srgbClr val="000000"/>
                </a:solidFill>
              </a:defRPr>
            </a:pPr>
            <a:r>
              <a:rPr sz="1710">
                <a:latin typeface="Arial"/>
                <a:ea typeface="Arial"/>
                <a:cs typeface="Arial"/>
                <a:sym typeface="Arial"/>
              </a:rPr>
              <a:t>Devo disporre dei miei dati in modo </a:t>
            </a:r>
            <a:r>
              <a:rPr sz="1710" b="1">
                <a:latin typeface="Arial"/>
                <a:ea typeface="Arial"/>
                <a:cs typeface="Arial"/>
                <a:sym typeface="Arial"/>
              </a:rPr>
              <a:t>efficace, sicuro</a:t>
            </a:r>
            <a:r>
              <a:rPr sz="1710">
                <a:latin typeface="Arial"/>
                <a:ea typeface="Arial"/>
                <a:cs typeface="Arial"/>
                <a:sym typeface="Arial"/>
              </a:rPr>
              <a:t> e </a:t>
            </a:r>
            <a:r>
              <a:rPr sz="1710" b="1">
                <a:latin typeface="Arial"/>
                <a:ea typeface="Arial"/>
                <a:cs typeface="Arial"/>
                <a:sym typeface="Arial"/>
              </a:rPr>
              <a:t>performante</a:t>
            </a:r>
            <a:r>
              <a:rPr sz="1710">
                <a:latin typeface="Arial"/>
                <a:ea typeface="Arial"/>
                <a:cs typeface="Arial"/>
                <a:sym typeface="Arial"/>
              </a:rPr>
              <a:t> anche quando le dimensioni sono quelle di un Big Data Astronomico?</a:t>
            </a:r>
          </a:p>
          <a:p>
            <a:pPr marL="576103" lvl="1" indent="-193039" defTabSz="868723">
              <a:lnSpc>
                <a:spcPct val="90000"/>
              </a:lnSpc>
              <a:spcBef>
                <a:spcPts val="100"/>
              </a:spcBef>
              <a:buClr>
                <a:srgbClr val="000000"/>
              </a:buClr>
              <a:buSzPct val="100000"/>
              <a:buFont typeface="Arial"/>
              <a:buChar char="–"/>
              <a:defRPr>
                <a:solidFill>
                  <a:srgbClr val="000000"/>
                </a:solidFill>
              </a:defRPr>
            </a:pPr>
            <a:endParaRPr sz="1710">
              <a:latin typeface="Arial"/>
              <a:ea typeface="Arial"/>
              <a:cs typeface="Arial"/>
              <a:sym typeface="Arial"/>
            </a:endParaRPr>
          </a:p>
          <a:p>
            <a:pPr marL="576103" lvl="1" indent="-193039" defTabSz="868723">
              <a:lnSpc>
                <a:spcPct val="90000"/>
              </a:lnSpc>
              <a:spcBef>
                <a:spcPts val="100"/>
              </a:spcBef>
              <a:buClr>
                <a:srgbClr val="000000"/>
              </a:buClr>
              <a:buSzPct val="100000"/>
              <a:buFont typeface="Arial"/>
              <a:buChar char="–"/>
              <a:defRPr>
                <a:solidFill>
                  <a:srgbClr val="000000"/>
                </a:solidFill>
              </a:defRPr>
            </a:pPr>
            <a:r>
              <a:rPr sz="1710">
                <a:latin typeface="Arial"/>
                <a:ea typeface="Arial"/>
                <a:cs typeface="Arial"/>
                <a:sym typeface="Arial"/>
              </a:rPr>
              <a:t>Devo sfruttare le capacita' di Analisi intrinseche di Oracle 12c quali </a:t>
            </a:r>
            <a:r>
              <a:rPr sz="1710" b="1">
                <a:latin typeface="Arial"/>
                <a:ea typeface="Arial"/>
                <a:cs typeface="Arial"/>
                <a:sym typeface="Arial"/>
              </a:rPr>
              <a:t>Multitenancy</a:t>
            </a:r>
            <a:r>
              <a:rPr sz="1710">
                <a:latin typeface="Arial"/>
                <a:ea typeface="Arial"/>
                <a:cs typeface="Arial"/>
                <a:sym typeface="Arial"/>
              </a:rPr>
              <a:t>, </a:t>
            </a:r>
            <a:r>
              <a:rPr sz="1710" b="1">
                <a:latin typeface="Arial"/>
                <a:ea typeface="Arial"/>
                <a:cs typeface="Arial"/>
                <a:sym typeface="Arial"/>
              </a:rPr>
              <a:t>InMemory</a:t>
            </a:r>
            <a:r>
              <a:rPr sz="1710">
                <a:latin typeface="Arial"/>
                <a:ea typeface="Arial"/>
                <a:cs typeface="Arial"/>
                <a:sym typeface="Arial"/>
              </a:rPr>
              <a:t>, </a:t>
            </a:r>
            <a:r>
              <a:rPr sz="1710" b="1">
                <a:latin typeface="Arial"/>
                <a:ea typeface="Arial"/>
                <a:cs typeface="Arial"/>
                <a:sym typeface="Arial"/>
              </a:rPr>
              <a:t>Spatial</a:t>
            </a:r>
            <a:r>
              <a:rPr sz="1710">
                <a:latin typeface="Arial"/>
                <a:ea typeface="Arial"/>
                <a:cs typeface="Arial"/>
                <a:sym typeface="Arial"/>
              </a:rPr>
              <a:t>, </a:t>
            </a:r>
            <a:r>
              <a:rPr sz="1710" b="1">
                <a:latin typeface="Arial"/>
                <a:ea typeface="Arial"/>
                <a:cs typeface="Arial"/>
                <a:sym typeface="Arial"/>
              </a:rPr>
              <a:t>Semantic</a:t>
            </a:r>
            <a:r>
              <a:rPr sz="1710">
                <a:latin typeface="Arial"/>
                <a:ea typeface="Arial"/>
                <a:cs typeface="Arial"/>
                <a:sym typeface="Arial"/>
              </a:rPr>
              <a:t> </a:t>
            </a:r>
            <a:r>
              <a:rPr sz="1710" b="1">
                <a:latin typeface="Arial"/>
                <a:ea typeface="Arial"/>
                <a:cs typeface="Arial"/>
                <a:sym typeface="Arial"/>
              </a:rPr>
              <a:t>DB</a:t>
            </a:r>
            <a:r>
              <a:rPr sz="1710">
                <a:latin typeface="Arial"/>
                <a:ea typeface="Arial"/>
                <a:cs typeface="Arial"/>
                <a:sym typeface="Arial"/>
              </a:rPr>
              <a:t> e </a:t>
            </a:r>
            <a:r>
              <a:rPr sz="1710" b="1">
                <a:latin typeface="Arial"/>
                <a:ea typeface="Arial"/>
                <a:cs typeface="Arial"/>
                <a:sym typeface="Arial"/>
              </a:rPr>
              <a:t>Advanced</a:t>
            </a:r>
            <a:r>
              <a:rPr sz="1710">
                <a:latin typeface="Arial"/>
                <a:ea typeface="Arial"/>
                <a:cs typeface="Arial"/>
                <a:sym typeface="Arial"/>
              </a:rPr>
              <a:t> </a:t>
            </a:r>
            <a:r>
              <a:rPr sz="1710" b="1">
                <a:latin typeface="Arial"/>
                <a:ea typeface="Arial"/>
                <a:cs typeface="Arial"/>
                <a:sym typeface="Arial"/>
              </a:rPr>
              <a:t>Analitycs</a:t>
            </a:r>
            <a:r>
              <a:rPr sz="1710">
                <a:latin typeface="Arial"/>
                <a:ea typeface="Arial"/>
                <a:cs typeface="Arial"/>
                <a:sym typeface="Arial"/>
              </a:rPr>
              <a:t>?</a:t>
            </a:r>
          </a:p>
        </p:txBody>
      </p:sp>
      <p:sp>
        <p:nvSpPr>
          <p:cNvPr id="341" name="Shape 341"/>
          <p:cNvSpPr/>
          <p:nvPr/>
        </p:nvSpPr>
        <p:spPr>
          <a:xfrm>
            <a:off x="4400390" y="3425609"/>
            <a:ext cx="4516434" cy="129742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defTabSz="418219">
              <a:lnSpc>
                <a:spcPct val="90000"/>
              </a:lnSpc>
              <a:spcBef>
                <a:spcPts val="700"/>
              </a:spcBef>
              <a:buClr>
                <a:srgbClr val="9F9F9F"/>
              </a:buClr>
              <a:buFont typeface="Arial"/>
              <a:defRPr>
                <a:solidFill>
                  <a:srgbClr val="000000"/>
                </a:solidFill>
              </a:defRPr>
            </a:pPr>
            <a:r>
              <a:rPr sz="1708" b="1">
                <a:solidFill>
                  <a:srgbClr val="FF0000"/>
                </a:solidFill>
                <a:latin typeface="Arial"/>
                <a:ea typeface="Arial"/>
                <a:cs typeface="Arial"/>
                <a:sym typeface="Arial"/>
              </a:rPr>
              <a:t>L'esperienza di GAIA suggerisce che la risposta è SÍ !</a:t>
            </a:r>
          </a:p>
          <a:p>
            <a:pPr lvl="0" defTabSz="418219">
              <a:lnSpc>
                <a:spcPct val="90000"/>
              </a:lnSpc>
              <a:spcBef>
                <a:spcPts val="700"/>
              </a:spcBef>
              <a:buClr>
                <a:srgbClr val="9F9F9F"/>
              </a:buClr>
              <a:buFont typeface="Arial"/>
              <a:defRPr>
                <a:solidFill>
                  <a:srgbClr val="000000"/>
                </a:solidFill>
              </a:defRPr>
            </a:pPr>
            <a:r>
              <a:rPr sz="1525" b="1">
                <a:latin typeface="Arial"/>
                <a:ea typeface="Arial"/>
                <a:cs typeface="Arial"/>
                <a:sym typeface="Arial"/>
              </a:rPr>
              <a:t>L'approccio metodologico scelto</a:t>
            </a:r>
            <a:r>
              <a:rPr sz="1525">
                <a:latin typeface="Arial"/>
                <a:ea typeface="Arial"/>
                <a:cs typeface="Arial"/>
                <a:sym typeface="Arial"/>
              </a:rPr>
              <a:t> si sta dimostrando idoneo e consente di poter ambire a nuovi e più vasti orizzonti</a:t>
            </a:r>
          </a:p>
        </p:txBody>
      </p:sp>
      <p:pic>
        <p:nvPicPr>
          <p:cNvPr id="342" name="image40.png"/>
          <p:cNvPicPr/>
          <p:nvPr/>
        </p:nvPicPr>
        <p:blipFill>
          <a:blip r:embed="rId4">
            <a:extLst/>
          </a:blip>
          <a:stretch>
            <a:fillRect/>
          </a:stretch>
        </p:blipFill>
        <p:spPr>
          <a:xfrm rot="10800000">
            <a:off x="2240922" y="3167309"/>
            <a:ext cx="2406746" cy="10114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 name="image37.png"/>
          <p:cNvPicPr/>
          <p:nvPr/>
        </p:nvPicPr>
        <p:blipFill>
          <a:blip r:embed="rId2">
            <a:extLst/>
          </a:blip>
          <a:stretch>
            <a:fillRect/>
          </a:stretch>
        </p:blipFill>
        <p:spPr>
          <a:xfrm>
            <a:off x="448682" y="797205"/>
            <a:ext cx="2784751" cy="3829053"/>
          </a:xfrm>
          <a:prstGeom prst="rect">
            <a:avLst/>
          </a:prstGeom>
          <a:ln w="12700">
            <a:miter lim="400000"/>
          </a:ln>
          <a:effectLst>
            <a:outerShdw blurRad="101600" dist="25400" dir="5400000" rotWithShape="0">
              <a:srgbClr val="000000">
                <a:alpha val="75000"/>
              </a:srgbClr>
            </a:outerShdw>
          </a:effectLst>
        </p:spPr>
      </p:pic>
      <p:sp>
        <p:nvSpPr>
          <p:cNvPr id="347" name="Shape 347"/>
          <p:cNvSpPr>
            <a:spLocks noGrp="1"/>
          </p:cNvSpPr>
          <p:nvPr>
            <p:ph type="title"/>
          </p:nvPr>
        </p:nvSpPr>
        <p:spPr>
          <a:xfrm>
            <a:off x="457485" y="105075"/>
            <a:ext cx="7612414" cy="617187"/>
          </a:xfrm>
          <a:prstGeom prst="rect">
            <a:avLst/>
          </a:prstGeom>
        </p:spPr>
        <p:txBody>
          <a:bodyPr>
            <a:normAutofit/>
          </a:bodyPr>
          <a:lstStyle/>
          <a:p>
            <a:pPr lvl="0" defTabSz="591265">
              <a:defRPr sz="1800">
                <a:solidFill>
                  <a:srgbClr val="000000"/>
                </a:solidFill>
              </a:defRPr>
            </a:pPr>
            <a:r>
              <a:rPr sz="2352" b="1">
                <a:latin typeface="Arial"/>
                <a:ea typeface="Arial"/>
                <a:cs typeface="Arial"/>
                <a:sym typeface="Arial"/>
              </a:rPr>
              <a:t>IL DATO: </a:t>
            </a:r>
            <a:br>
              <a:rPr sz="2352" b="1">
                <a:latin typeface="Arial"/>
                <a:ea typeface="Arial"/>
                <a:cs typeface="Arial"/>
                <a:sym typeface="Arial"/>
              </a:rPr>
            </a:br>
            <a:r>
              <a:rPr sz="2352" b="1">
                <a:latin typeface="Arial"/>
                <a:ea typeface="Arial"/>
                <a:cs typeface="Arial"/>
                <a:sym typeface="Arial"/>
              </a:rPr>
              <a:t>vero e definitivo patrimonio della ricerca scientifica </a:t>
            </a:r>
          </a:p>
        </p:txBody>
      </p:sp>
      <p:sp>
        <p:nvSpPr>
          <p:cNvPr id="348" name="Shape 348"/>
          <p:cNvSpPr>
            <a:spLocks noGrp="1"/>
          </p:cNvSpPr>
          <p:nvPr>
            <p:ph type="body" idx="4294967295"/>
          </p:nvPr>
        </p:nvSpPr>
        <p:spPr>
          <a:xfrm>
            <a:off x="4378642" y="817012"/>
            <a:ext cx="4115240" cy="531781"/>
          </a:xfrm>
          <a:prstGeom prst="rect">
            <a:avLst/>
          </a:prstGeom>
        </p:spPr>
        <p:txBody>
          <a:bodyPr lIns="0" tIns="0" rIns="0" bIns="0">
            <a:normAutofit/>
          </a:bodyPr>
          <a:lstStyle/>
          <a:p>
            <a:pPr marL="0" lvl="0" indent="0">
              <a:spcBef>
                <a:spcPts val="1200"/>
              </a:spcBef>
              <a:buSzTx/>
              <a:buNone/>
              <a:defRPr sz="1800">
                <a:solidFill>
                  <a:srgbClr val="000000"/>
                </a:solidFill>
              </a:defRPr>
            </a:pPr>
            <a:r>
              <a:rPr sz="2000" b="1">
                <a:solidFill>
                  <a:srgbClr val="FF0000"/>
                </a:solidFill>
                <a:latin typeface="Arial"/>
                <a:ea typeface="Arial"/>
                <a:cs typeface="Arial"/>
                <a:sym typeface="Arial"/>
              </a:rPr>
              <a:t>Oracle serve all’Astronomia ?</a:t>
            </a:r>
          </a:p>
        </p:txBody>
      </p:sp>
      <p:sp>
        <p:nvSpPr>
          <p:cNvPr id="349" name="Shape 349"/>
          <p:cNvSpPr>
            <a:spLocks noGrp="1"/>
          </p:cNvSpPr>
          <p:nvPr>
            <p:ph type="sldNum" sz="quarter" idx="2"/>
          </p:nvPr>
        </p:nvSpPr>
        <p:spPr>
          <a:xfrm>
            <a:off x="8618532" y="4795263"/>
            <a:ext cx="127003"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600">
                <a:solidFill>
                  <a:srgbClr val="9F9F9F"/>
                </a:solidFill>
              </a:rPr>
              <a:t>12</a:t>
            </a:fld>
            <a:endParaRPr sz="600">
              <a:solidFill>
                <a:srgbClr val="9F9F9F"/>
              </a:solidFill>
            </a:endParaRPr>
          </a:p>
        </p:txBody>
      </p:sp>
      <p:pic>
        <p:nvPicPr>
          <p:cNvPr id="350" name="image40.png"/>
          <p:cNvPicPr/>
          <p:nvPr/>
        </p:nvPicPr>
        <p:blipFill>
          <a:blip r:embed="rId3">
            <a:extLst/>
          </a:blip>
          <a:stretch>
            <a:fillRect/>
          </a:stretch>
        </p:blipFill>
        <p:spPr>
          <a:xfrm>
            <a:off x="2088790" y="557370"/>
            <a:ext cx="2406747" cy="1011451"/>
          </a:xfrm>
          <a:prstGeom prst="rect">
            <a:avLst/>
          </a:prstGeom>
          <a:ln w="12700">
            <a:miter lim="400000"/>
          </a:ln>
        </p:spPr>
      </p:pic>
      <p:sp>
        <p:nvSpPr>
          <p:cNvPr id="351" name="Shape 351"/>
          <p:cNvSpPr/>
          <p:nvPr/>
        </p:nvSpPr>
        <p:spPr>
          <a:xfrm>
            <a:off x="3828628" y="961557"/>
            <a:ext cx="5130535" cy="225641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marL="558819" lvl="1" indent="-187247" defTabSz="842661">
              <a:lnSpc>
                <a:spcPct val="81000"/>
              </a:lnSpc>
              <a:buClr>
                <a:srgbClr val="000000"/>
              </a:buClr>
              <a:buSzPct val="100000"/>
              <a:buFont typeface="Arial"/>
              <a:buChar char="–"/>
              <a:defRPr>
                <a:solidFill>
                  <a:srgbClr val="000000"/>
                </a:solidFill>
              </a:defRPr>
            </a:pPr>
            <a:endParaRPr sz="1649">
              <a:latin typeface="Arial"/>
              <a:ea typeface="Arial"/>
              <a:cs typeface="Arial"/>
              <a:sym typeface="Arial"/>
            </a:endParaRPr>
          </a:p>
          <a:p>
            <a:pPr marL="548417" lvl="1" indent="-176845" defTabSz="842661">
              <a:lnSpc>
                <a:spcPct val="81000"/>
              </a:lnSpc>
              <a:buClr>
                <a:srgbClr val="000000"/>
              </a:buClr>
              <a:buSzPct val="100000"/>
              <a:buFont typeface="Arial"/>
              <a:buChar char="–"/>
              <a:defRPr>
                <a:solidFill>
                  <a:srgbClr val="000000"/>
                </a:solidFill>
              </a:defRPr>
            </a:pPr>
            <a:r>
              <a:rPr sz="1649">
                <a:latin typeface="Arial"/>
                <a:ea typeface="Arial"/>
                <a:cs typeface="Arial"/>
                <a:sym typeface="Arial"/>
              </a:rPr>
              <a:t>Devo poter tramandare o condividere i dati in modo sicuro e consolidato anche quando la strumentazione che li ha prodotti ed i sistemi che li hanno generati non sono più disponibili ?</a:t>
            </a:r>
          </a:p>
          <a:p>
            <a:pPr marL="558819" lvl="1" indent="-187247" defTabSz="842661">
              <a:lnSpc>
                <a:spcPct val="81000"/>
              </a:lnSpc>
              <a:buClr>
                <a:srgbClr val="000000"/>
              </a:buClr>
              <a:buSzPct val="100000"/>
              <a:buFont typeface="Arial"/>
              <a:buChar char="–"/>
              <a:defRPr>
                <a:solidFill>
                  <a:srgbClr val="000000"/>
                </a:solidFill>
              </a:defRPr>
            </a:pPr>
            <a:endParaRPr sz="1649">
              <a:latin typeface="Arial"/>
              <a:ea typeface="Arial"/>
              <a:cs typeface="Arial"/>
              <a:sym typeface="Arial"/>
            </a:endParaRPr>
          </a:p>
          <a:p>
            <a:pPr marL="548417" lvl="1" indent="-176845" defTabSz="842661">
              <a:lnSpc>
                <a:spcPct val="81000"/>
              </a:lnSpc>
              <a:buClr>
                <a:srgbClr val="000000"/>
              </a:buClr>
              <a:buSzPct val="100000"/>
              <a:buFont typeface="Arial"/>
              <a:buChar char="–"/>
              <a:defRPr>
                <a:solidFill>
                  <a:srgbClr val="000000"/>
                </a:solidFill>
              </a:defRPr>
            </a:pPr>
            <a:r>
              <a:rPr sz="1649">
                <a:latin typeface="Arial"/>
                <a:ea typeface="Arial"/>
                <a:cs typeface="Arial"/>
                <a:sym typeface="Arial"/>
              </a:rPr>
              <a:t>Devo poter contare sulla capacità dell’archivio di mantenere l’accessibilità, la comprensibilità e l’integrabilità del contenuto di quanto archiviato su considerevoli scale temporali ?</a:t>
            </a:r>
          </a:p>
        </p:txBody>
      </p:sp>
      <p:sp>
        <p:nvSpPr>
          <p:cNvPr id="352" name="Shape 352"/>
          <p:cNvSpPr/>
          <p:nvPr/>
        </p:nvSpPr>
        <p:spPr>
          <a:xfrm>
            <a:off x="3816926" y="3621101"/>
            <a:ext cx="5238671" cy="139478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defTabSz="623901">
              <a:lnSpc>
                <a:spcPct val="72000"/>
              </a:lnSpc>
              <a:spcBef>
                <a:spcPts val="1000"/>
              </a:spcBef>
              <a:defRPr>
                <a:solidFill>
                  <a:srgbClr val="000000"/>
                </a:solidFill>
              </a:defRPr>
            </a:pPr>
            <a:r>
              <a:rPr sz="1820" b="1">
                <a:solidFill>
                  <a:srgbClr val="FF0000"/>
                </a:solidFill>
                <a:latin typeface="Arial"/>
                <a:ea typeface="Arial"/>
                <a:cs typeface="Arial"/>
                <a:sym typeface="Arial"/>
              </a:rPr>
              <a:t>L'esperienza di Gaia</a:t>
            </a:r>
            <a:r>
              <a:rPr sz="1820">
                <a:latin typeface="Arial"/>
                <a:ea typeface="Arial"/>
                <a:cs typeface="Arial"/>
                <a:sym typeface="Arial"/>
              </a:rPr>
              <a:t> sta evidenziando che questa esigenza pone sfide certamente non triviali.</a:t>
            </a:r>
          </a:p>
          <a:p>
            <a:pPr lvl="0" defTabSz="623901">
              <a:lnSpc>
                <a:spcPct val="72000"/>
              </a:lnSpc>
              <a:spcBef>
                <a:spcPts val="1000"/>
              </a:spcBef>
              <a:defRPr>
                <a:solidFill>
                  <a:srgbClr val="000000"/>
                </a:solidFill>
              </a:defRPr>
            </a:pPr>
            <a:r>
              <a:rPr sz="1820" b="1">
                <a:latin typeface="Arial"/>
                <a:ea typeface="Arial"/>
                <a:cs typeface="Arial"/>
                <a:sym typeface="Arial"/>
              </a:rPr>
              <a:t>Oracle sta dimostrando sul campo</a:t>
            </a:r>
            <a:r>
              <a:rPr sz="1820">
                <a:latin typeface="Arial"/>
                <a:ea typeface="Arial"/>
                <a:cs typeface="Arial"/>
                <a:sym typeface="Arial"/>
              </a:rPr>
              <a:t> di poter fornire consistenti contributi tecnologici e validi strumenti operativi .</a:t>
            </a:r>
          </a:p>
        </p:txBody>
      </p:sp>
      <p:pic>
        <p:nvPicPr>
          <p:cNvPr id="353" name="image40.png"/>
          <p:cNvPicPr/>
          <p:nvPr/>
        </p:nvPicPr>
        <p:blipFill>
          <a:blip r:embed="rId3">
            <a:extLst/>
          </a:blip>
          <a:stretch>
            <a:fillRect/>
          </a:stretch>
        </p:blipFill>
        <p:spPr>
          <a:xfrm rot="10800000">
            <a:off x="1620693" y="3564393"/>
            <a:ext cx="2406747" cy="101145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Shape 356"/>
          <p:cNvSpPr>
            <a:spLocks noGrp="1"/>
          </p:cNvSpPr>
          <p:nvPr>
            <p:ph type="sldNum" sz="quarter" idx="2"/>
          </p:nvPr>
        </p:nvSpPr>
        <p:spPr>
          <a:xfrm>
            <a:off x="8618532" y="4858764"/>
            <a:ext cx="127002"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600">
                <a:solidFill>
                  <a:srgbClr val="9F9F9F"/>
                </a:solidFill>
              </a:rPr>
              <a:t>14</a:t>
            </a:fld>
            <a:endParaRPr sz="600">
              <a:solidFill>
                <a:srgbClr val="9F9F9F"/>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p:cNvSpPr>
          <p:nvPr>
            <p:ph type="title"/>
          </p:nvPr>
        </p:nvSpPr>
        <p:spPr>
          <a:xfrm>
            <a:off x="419293" y="294640"/>
            <a:ext cx="8346072" cy="666752"/>
          </a:xfrm>
          <a:prstGeom prst="rect">
            <a:avLst/>
          </a:prstGeom>
        </p:spPr>
        <p:txBody>
          <a:bodyPr lIns="0" tIns="0" rIns="0" bIns="0">
            <a:normAutofit/>
          </a:bodyPr>
          <a:lstStyle/>
          <a:p>
            <a:pPr lvl="0">
              <a:defRPr sz="1800">
                <a:solidFill>
                  <a:srgbClr val="000000"/>
                </a:solidFill>
              </a:defRPr>
            </a:pPr>
            <a:r>
              <a:rPr sz="2700" b="1">
                <a:solidFill>
                  <a:srgbClr val="5F5F5F"/>
                </a:solidFill>
                <a:latin typeface="Arial"/>
                <a:ea typeface="Arial"/>
                <a:cs typeface="Arial"/>
                <a:sym typeface="Arial"/>
              </a:rPr>
              <a:t>Oracle &amp; INAF: </a:t>
            </a:r>
            <a:r>
              <a:rPr sz="2700" b="1">
                <a:solidFill>
                  <a:srgbClr val="FF0000"/>
                </a:solidFill>
                <a:latin typeface="Arial"/>
                <a:ea typeface="Arial"/>
                <a:cs typeface="Arial"/>
                <a:sym typeface="Arial"/>
              </a:rPr>
              <a:t>Mission </a:t>
            </a:r>
          </a:p>
        </p:txBody>
      </p:sp>
      <p:sp>
        <p:nvSpPr>
          <p:cNvPr id="214" name="Shape 214"/>
          <p:cNvSpPr/>
          <p:nvPr/>
        </p:nvSpPr>
        <p:spPr>
          <a:xfrm>
            <a:off x="-1" y="1290699"/>
            <a:ext cx="7383441" cy="2617249"/>
          </a:xfrm>
          <a:prstGeom prst="rect">
            <a:avLst/>
          </a:prstGeom>
          <a:gradFill>
            <a:gsLst>
              <a:gs pos="0">
                <a:srgbClr val="AA0000"/>
              </a:gs>
              <a:gs pos="100000">
                <a:srgbClr val="FF1414"/>
              </a:gs>
            </a:gsLst>
            <a:lin ang="16200000"/>
          </a:gradFill>
          <a:ln w="12700">
            <a:miter lim="400000"/>
            <a:tailEnd type="triangle"/>
          </a:ln>
        </p:spPr>
        <p:txBody>
          <a:bodyPr lIns="0" tIns="0" rIns="0" bIns="0" anchor="ctr"/>
          <a:lstStyle/>
          <a:p>
            <a:pPr lvl="0" algn="ctr">
              <a:defRPr>
                <a:solidFill>
                  <a:srgbClr val="FFFFFF"/>
                </a:solidFill>
                <a:latin typeface="Arial"/>
                <a:ea typeface="Arial"/>
                <a:cs typeface="Arial"/>
                <a:sym typeface="Arial"/>
              </a:defRPr>
            </a:pPr>
            <a:endParaRPr/>
          </a:p>
        </p:txBody>
      </p:sp>
      <p:pic>
        <p:nvPicPr>
          <p:cNvPr id="215" name="image15.png"/>
          <p:cNvPicPr/>
          <p:nvPr/>
        </p:nvPicPr>
        <p:blipFill>
          <a:blip r:embed="rId2">
            <a:extLst/>
          </a:blip>
          <a:stretch>
            <a:fillRect/>
          </a:stretch>
        </p:blipFill>
        <p:spPr>
          <a:xfrm>
            <a:off x="4421875" y="945317"/>
            <a:ext cx="5377218" cy="3855728"/>
          </a:xfrm>
          <a:prstGeom prst="rect">
            <a:avLst/>
          </a:prstGeom>
          <a:ln w="12700">
            <a:miter lim="400000"/>
          </a:ln>
        </p:spPr>
      </p:pic>
      <p:sp>
        <p:nvSpPr>
          <p:cNvPr id="216" name="Shape 216"/>
          <p:cNvSpPr/>
          <p:nvPr/>
        </p:nvSpPr>
        <p:spPr>
          <a:xfrm>
            <a:off x="131068" y="1385203"/>
            <a:ext cx="4978691" cy="2428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defRPr>
                <a:solidFill>
                  <a:srgbClr val="000000"/>
                </a:solidFill>
              </a:defRPr>
            </a:pPr>
            <a:r>
              <a:rPr sz="2000">
                <a:solidFill>
                  <a:srgbClr val="FFFFFF"/>
                </a:solidFill>
                <a:latin typeface="Calibri"/>
                <a:ea typeface="Calibri"/>
                <a:cs typeface="Calibri"/>
                <a:sym typeface="Calibri"/>
              </a:rPr>
              <a:t>Oracle collabora da anni con la comunità scientifica di INAF e i suoi partner e, negli ultimi 5, è cresciuta la sinergia in occasione della missione GAIA.</a:t>
            </a:r>
          </a:p>
          <a:p>
            <a:pPr lvl="0" algn="ctr">
              <a:defRPr>
                <a:solidFill>
                  <a:srgbClr val="000000"/>
                </a:solidFill>
              </a:defRPr>
            </a:pPr>
            <a:r>
              <a:rPr sz="2000">
                <a:solidFill>
                  <a:srgbClr val="FFFFFF"/>
                </a:solidFill>
                <a:latin typeface="Calibri"/>
                <a:ea typeface="Calibri"/>
                <a:cs typeface="Calibri"/>
                <a:sym typeface="Calibri"/>
              </a:rPr>
              <a:t>Oracle fornisce una piattaforma  completa e funzionale in grado di affrontare al meglio le sfide tecnologiche attuali e future per i "Big Data" Astronomici</a:t>
            </a:r>
          </a:p>
        </p:txBody>
      </p:sp>
      <p:sp>
        <p:nvSpPr>
          <p:cNvPr id="217" name="Shape 217"/>
          <p:cNvSpPr>
            <a:spLocks noGrp="1"/>
          </p:cNvSpPr>
          <p:nvPr>
            <p:ph type="sldNum" sz="quarter" idx="2"/>
          </p:nvPr>
        </p:nvSpPr>
        <p:spPr>
          <a:xfrm>
            <a:off x="8618532" y="4858764"/>
            <a:ext cx="127002"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600">
                <a:solidFill>
                  <a:srgbClr val="9F9F9F"/>
                </a:solidFill>
              </a:rPr>
              <a:t>2</a:t>
            </a:fld>
            <a:endParaRPr sz="600">
              <a:solidFill>
                <a:srgbClr val="9F9F9F"/>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 name="Group 221"/>
          <p:cNvGrpSpPr/>
          <p:nvPr/>
        </p:nvGrpSpPr>
        <p:grpSpPr>
          <a:xfrm>
            <a:off x="6936182" y="2715082"/>
            <a:ext cx="1654321" cy="1973345"/>
            <a:chOff x="0" y="0"/>
            <a:chExt cx="1654319" cy="1973343"/>
          </a:xfrm>
        </p:grpSpPr>
        <p:sp>
          <p:nvSpPr>
            <p:cNvPr id="219" name="Shape 219"/>
            <p:cNvSpPr/>
            <p:nvPr/>
          </p:nvSpPr>
          <p:spPr>
            <a:xfrm>
              <a:off x="0" y="1602367"/>
              <a:ext cx="1654320" cy="3709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ctr" defTabSz="649287">
                <a:lnSpc>
                  <a:spcPct val="85000"/>
                </a:lnSpc>
                <a:defRPr sz="1400" b="1">
                  <a:solidFill>
                    <a:srgbClr val="FFFFFF"/>
                  </a:solidFill>
                  <a:uFill>
                    <a:solidFill/>
                  </a:uFill>
                  <a:latin typeface="Arial"/>
                  <a:ea typeface="Arial"/>
                  <a:cs typeface="Arial"/>
                  <a:sym typeface="Arial"/>
                </a:defRPr>
              </a:lvl1pPr>
            </a:lstStyle>
            <a:p>
              <a:pPr lvl="0">
                <a:defRPr sz="1800" b="0">
                  <a:solidFill>
                    <a:srgbClr val="000000"/>
                  </a:solidFill>
                  <a:uFillTx/>
                </a:defRPr>
              </a:pPr>
              <a:r>
                <a:rPr sz="1400" b="1">
                  <a:solidFill>
                    <a:srgbClr val="FFFFFF"/>
                  </a:solidFill>
                  <a:uFill>
                    <a:solidFill/>
                  </a:uFill>
                </a:rPr>
                <a:t>Oracle Exadata   Database Machine</a:t>
              </a:r>
            </a:p>
          </p:txBody>
        </p:sp>
        <p:pic>
          <p:nvPicPr>
            <p:cNvPr id="220" name="image36.png" descr="image14.png"/>
            <p:cNvPicPr/>
            <p:nvPr/>
          </p:nvPicPr>
          <p:blipFill>
            <a:blip r:embed="rId3">
              <a:extLst/>
            </a:blip>
            <a:stretch>
              <a:fillRect/>
            </a:stretch>
          </p:blipFill>
          <p:spPr>
            <a:xfrm>
              <a:off x="358628" y="0"/>
              <a:ext cx="965985" cy="1509813"/>
            </a:xfrm>
            <a:prstGeom prst="rect">
              <a:avLst/>
            </a:prstGeom>
            <a:ln w="12700" cap="flat">
              <a:noFill/>
              <a:miter lim="400000"/>
            </a:ln>
            <a:effectLst>
              <a:outerShdw blurRad="12700" rotWithShape="0">
                <a:srgbClr val="000000">
                  <a:alpha val="34998"/>
                </a:srgbClr>
              </a:outerShdw>
            </a:effectLst>
          </p:spPr>
        </p:pic>
      </p:grpSp>
      <p:sp>
        <p:nvSpPr>
          <p:cNvPr id="222" name="Shape 222"/>
          <p:cNvSpPr/>
          <p:nvPr/>
        </p:nvSpPr>
        <p:spPr>
          <a:xfrm>
            <a:off x="2103247" y="554947"/>
            <a:ext cx="2059166" cy="3733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defRPr>
                <a:solidFill>
                  <a:srgbClr val="000000"/>
                </a:solidFill>
              </a:defRPr>
            </a:pPr>
            <a:endParaRPr>
              <a:solidFill>
                <a:srgbClr val="FFFFFF"/>
              </a:solidFill>
              <a:latin typeface="Calibri"/>
              <a:ea typeface="Calibri"/>
              <a:cs typeface="Calibri"/>
              <a:sym typeface="Calibri"/>
            </a:endParaRPr>
          </a:p>
          <a:p>
            <a:pPr lvl="0">
              <a:defRPr>
                <a:solidFill>
                  <a:srgbClr val="000000"/>
                </a:solidFill>
              </a:defRPr>
            </a:pPr>
            <a:r>
              <a:rPr>
                <a:solidFill>
                  <a:srgbClr val="FFFFFF"/>
                </a:solidFill>
                <a:latin typeface="Calibri"/>
                <a:ea typeface="Calibri"/>
                <a:cs typeface="Calibri"/>
                <a:sym typeface="Calibri"/>
              </a:rPr>
              <a:t>TORINO</a:t>
            </a:r>
            <a:endParaRPr>
              <a:latin typeface="Calibri"/>
              <a:ea typeface="Calibri"/>
              <a:cs typeface="Calibri"/>
              <a:sym typeface="Calibri"/>
            </a:endParaRPr>
          </a:p>
          <a:p>
            <a:pPr lvl="0">
              <a:defRPr>
                <a:solidFill>
                  <a:srgbClr val="000000"/>
                </a:solidFill>
              </a:defRPr>
            </a:pPr>
            <a:r>
              <a:rPr>
                <a:solidFill>
                  <a:srgbClr val="FFFFFF"/>
                </a:solidFill>
                <a:latin typeface="Calibri"/>
                <a:ea typeface="Calibri"/>
                <a:cs typeface="Calibri"/>
                <a:sym typeface="Calibri"/>
              </a:rPr>
              <a:t>MILANO</a:t>
            </a:r>
            <a:endParaRPr>
              <a:latin typeface="Calibri"/>
              <a:ea typeface="Calibri"/>
              <a:cs typeface="Calibri"/>
              <a:sym typeface="Calibri"/>
            </a:endParaRPr>
          </a:p>
          <a:p>
            <a:pPr lvl="0">
              <a:defRPr>
                <a:solidFill>
                  <a:srgbClr val="000000"/>
                </a:solidFill>
              </a:defRPr>
            </a:pPr>
            <a:r>
              <a:rPr>
                <a:solidFill>
                  <a:srgbClr val="FFFFFF"/>
                </a:solidFill>
                <a:latin typeface="Calibri"/>
                <a:ea typeface="Calibri"/>
                <a:cs typeface="Calibri"/>
                <a:sym typeface="Calibri"/>
              </a:rPr>
              <a:t>PADOVA</a:t>
            </a:r>
            <a:endParaRPr>
              <a:latin typeface="Calibri"/>
              <a:ea typeface="Calibri"/>
              <a:cs typeface="Calibri"/>
              <a:sym typeface="Calibri"/>
            </a:endParaRPr>
          </a:p>
          <a:p>
            <a:pPr lvl="0">
              <a:defRPr>
                <a:solidFill>
                  <a:srgbClr val="000000"/>
                </a:solidFill>
              </a:defRPr>
            </a:pPr>
            <a:r>
              <a:rPr>
                <a:solidFill>
                  <a:srgbClr val="FFFFFF"/>
                </a:solidFill>
                <a:latin typeface="Calibri"/>
                <a:ea typeface="Calibri"/>
                <a:cs typeface="Calibri"/>
                <a:sym typeface="Calibri"/>
              </a:rPr>
              <a:t>TRIESTE </a:t>
            </a:r>
            <a:endParaRPr>
              <a:latin typeface="Calibri"/>
              <a:ea typeface="Calibri"/>
              <a:cs typeface="Calibri"/>
              <a:sym typeface="Calibri"/>
            </a:endParaRPr>
          </a:p>
          <a:p>
            <a:pPr lvl="0">
              <a:defRPr>
                <a:solidFill>
                  <a:srgbClr val="000000"/>
                </a:solidFill>
              </a:defRPr>
            </a:pPr>
            <a:r>
              <a:rPr>
                <a:solidFill>
                  <a:srgbClr val="FFFFFF"/>
                </a:solidFill>
                <a:latin typeface="Calibri"/>
                <a:ea typeface="Calibri"/>
                <a:cs typeface="Calibri"/>
                <a:sym typeface="Calibri"/>
              </a:rPr>
              <a:t>BOLOGNA</a:t>
            </a:r>
            <a:endParaRPr>
              <a:latin typeface="Calibri"/>
              <a:ea typeface="Calibri"/>
              <a:cs typeface="Calibri"/>
              <a:sym typeface="Calibri"/>
            </a:endParaRPr>
          </a:p>
          <a:p>
            <a:pPr lvl="0">
              <a:defRPr>
                <a:solidFill>
                  <a:srgbClr val="000000"/>
                </a:solidFill>
              </a:defRPr>
            </a:pPr>
            <a:r>
              <a:rPr>
                <a:solidFill>
                  <a:srgbClr val="FFFFFF"/>
                </a:solidFill>
                <a:latin typeface="Calibri"/>
                <a:ea typeface="Calibri"/>
                <a:cs typeface="Calibri"/>
                <a:sym typeface="Calibri"/>
              </a:rPr>
              <a:t>FIRENZE</a:t>
            </a:r>
            <a:endParaRPr>
              <a:latin typeface="Calibri"/>
              <a:ea typeface="Calibri"/>
              <a:cs typeface="Calibri"/>
              <a:sym typeface="Calibri"/>
            </a:endParaRPr>
          </a:p>
          <a:p>
            <a:pPr lvl="0">
              <a:defRPr>
                <a:solidFill>
                  <a:srgbClr val="000000"/>
                </a:solidFill>
              </a:defRPr>
            </a:pPr>
            <a:r>
              <a:rPr>
                <a:solidFill>
                  <a:srgbClr val="FFFFFF"/>
                </a:solidFill>
                <a:latin typeface="Calibri"/>
                <a:ea typeface="Calibri"/>
                <a:cs typeface="Calibri"/>
                <a:sym typeface="Calibri"/>
              </a:rPr>
              <a:t>TERAMO</a:t>
            </a:r>
            <a:endParaRPr>
              <a:latin typeface="Calibri"/>
              <a:ea typeface="Calibri"/>
              <a:cs typeface="Calibri"/>
              <a:sym typeface="Calibri"/>
            </a:endParaRPr>
          </a:p>
          <a:p>
            <a:pPr lvl="0">
              <a:defRPr>
                <a:solidFill>
                  <a:srgbClr val="000000"/>
                </a:solidFill>
              </a:defRPr>
            </a:pPr>
            <a:r>
              <a:rPr>
                <a:solidFill>
                  <a:srgbClr val="FFFFFF"/>
                </a:solidFill>
                <a:latin typeface="Calibri"/>
                <a:ea typeface="Calibri"/>
                <a:cs typeface="Calibri"/>
                <a:sym typeface="Calibri"/>
              </a:rPr>
              <a:t>ROMA</a:t>
            </a:r>
            <a:endParaRPr>
              <a:latin typeface="Calibri"/>
              <a:ea typeface="Calibri"/>
              <a:cs typeface="Calibri"/>
              <a:sym typeface="Calibri"/>
            </a:endParaRPr>
          </a:p>
          <a:p>
            <a:pPr lvl="0">
              <a:defRPr>
                <a:solidFill>
                  <a:srgbClr val="000000"/>
                </a:solidFill>
              </a:defRPr>
            </a:pPr>
            <a:r>
              <a:rPr>
                <a:solidFill>
                  <a:srgbClr val="FFFFFF"/>
                </a:solidFill>
                <a:latin typeface="Calibri"/>
                <a:ea typeface="Calibri"/>
                <a:cs typeface="Calibri"/>
                <a:sym typeface="Calibri"/>
              </a:rPr>
              <a:t>NAPOLI</a:t>
            </a:r>
            <a:endParaRPr>
              <a:latin typeface="Calibri"/>
              <a:ea typeface="Calibri"/>
              <a:cs typeface="Calibri"/>
              <a:sym typeface="Calibri"/>
            </a:endParaRPr>
          </a:p>
          <a:p>
            <a:pPr lvl="0">
              <a:defRPr>
                <a:solidFill>
                  <a:srgbClr val="000000"/>
                </a:solidFill>
              </a:defRPr>
            </a:pPr>
            <a:r>
              <a:rPr>
                <a:solidFill>
                  <a:srgbClr val="FFFFFF"/>
                </a:solidFill>
                <a:latin typeface="Calibri"/>
                <a:ea typeface="Calibri"/>
                <a:cs typeface="Calibri"/>
                <a:sym typeface="Calibri"/>
              </a:rPr>
              <a:t>CAGLIARI</a:t>
            </a:r>
            <a:endParaRPr>
              <a:latin typeface="Calibri"/>
              <a:ea typeface="Calibri"/>
              <a:cs typeface="Calibri"/>
              <a:sym typeface="Calibri"/>
            </a:endParaRPr>
          </a:p>
          <a:p>
            <a:pPr lvl="0">
              <a:defRPr>
                <a:solidFill>
                  <a:srgbClr val="000000"/>
                </a:solidFill>
              </a:defRPr>
            </a:pPr>
            <a:r>
              <a:rPr>
                <a:solidFill>
                  <a:srgbClr val="FFFFFF"/>
                </a:solidFill>
                <a:latin typeface="Calibri"/>
                <a:ea typeface="Calibri"/>
                <a:cs typeface="Calibri"/>
                <a:sym typeface="Calibri"/>
              </a:rPr>
              <a:t>PALERMO</a:t>
            </a:r>
            <a:endParaRPr>
              <a:latin typeface="Calibri"/>
              <a:ea typeface="Calibri"/>
              <a:cs typeface="Calibri"/>
              <a:sym typeface="Calibri"/>
            </a:endParaRPr>
          </a:p>
          <a:p>
            <a:pPr lvl="0">
              <a:defRPr>
                <a:solidFill>
                  <a:srgbClr val="000000"/>
                </a:solidFill>
              </a:defRPr>
            </a:pPr>
            <a:r>
              <a:rPr>
                <a:solidFill>
                  <a:srgbClr val="FFFFFF"/>
                </a:solidFill>
                <a:latin typeface="Calibri"/>
                <a:ea typeface="Calibri"/>
                <a:cs typeface="Calibri"/>
                <a:sym typeface="Calibri"/>
              </a:rPr>
              <a:t>CATANIA</a:t>
            </a:r>
            <a:endParaRPr>
              <a:latin typeface="Calibri"/>
              <a:ea typeface="Calibri"/>
              <a:cs typeface="Calibri"/>
              <a:sym typeface="Calibri"/>
            </a:endParaRPr>
          </a:p>
          <a:p>
            <a:pPr lvl="0">
              <a:defRPr>
                <a:solidFill>
                  <a:srgbClr val="000000"/>
                </a:solidFill>
              </a:defRPr>
            </a:pPr>
            <a:r>
              <a:rPr>
                <a:solidFill>
                  <a:srgbClr val="FFFFFF"/>
                </a:solidFill>
                <a:latin typeface="Calibri"/>
                <a:ea typeface="Calibri"/>
                <a:cs typeface="Calibri"/>
                <a:sym typeface="Calibri"/>
              </a:rPr>
              <a:t>LA PALMA (TNG)</a:t>
            </a:r>
          </a:p>
        </p:txBody>
      </p:sp>
      <p:grpSp>
        <p:nvGrpSpPr>
          <p:cNvPr id="225" name="Group 225"/>
          <p:cNvGrpSpPr/>
          <p:nvPr/>
        </p:nvGrpSpPr>
        <p:grpSpPr>
          <a:xfrm>
            <a:off x="6953543" y="581622"/>
            <a:ext cx="1855160" cy="1160045"/>
            <a:chOff x="0" y="0"/>
            <a:chExt cx="1855159" cy="1160043"/>
          </a:xfrm>
        </p:grpSpPr>
        <p:sp>
          <p:nvSpPr>
            <p:cNvPr id="223" name="Shape 223"/>
            <p:cNvSpPr/>
            <p:nvPr/>
          </p:nvSpPr>
          <p:spPr>
            <a:xfrm>
              <a:off x="66471" y="0"/>
              <a:ext cx="1438202" cy="5445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ctr" defTabSz="649287">
                <a:lnSpc>
                  <a:spcPct val="85000"/>
                </a:lnSpc>
                <a:defRPr>
                  <a:solidFill>
                    <a:srgbClr val="000000"/>
                  </a:solidFill>
                </a:defRPr>
              </a:pPr>
              <a:r>
                <a:rPr sz="1400" b="1">
                  <a:solidFill>
                    <a:srgbClr val="FFFFFF"/>
                  </a:solidFill>
                  <a:uFill>
                    <a:solidFill/>
                  </a:uFill>
                  <a:latin typeface="Arial"/>
                  <a:ea typeface="Arial"/>
                  <a:cs typeface="Arial"/>
                  <a:sym typeface="Arial"/>
                </a:rPr>
                <a:t>Oracle Database Appliance </a:t>
              </a:r>
              <a:br>
                <a:rPr sz="1400" b="1">
                  <a:solidFill>
                    <a:srgbClr val="FFFFFF"/>
                  </a:solidFill>
                  <a:uFill>
                    <a:solidFill/>
                  </a:uFill>
                  <a:latin typeface="Arial"/>
                  <a:ea typeface="Arial"/>
                  <a:cs typeface="Arial"/>
                  <a:sym typeface="Arial"/>
                </a:rPr>
              </a:br>
              <a:endParaRPr sz="1400" b="1">
                <a:solidFill>
                  <a:srgbClr val="FFFFFF"/>
                </a:solidFill>
                <a:uFill>
                  <a:solidFill/>
                </a:uFill>
                <a:latin typeface="Arial"/>
                <a:ea typeface="Arial"/>
                <a:cs typeface="Arial"/>
                <a:sym typeface="Arial"/>
              </a:endParaRPr>
            </a:p>
          </p:txBody>
        </p:sp>
        <p:pic>
          <p:nvPicPr>
            <p:cNvPr id="224" name="image37.png" descr="image8.png"/>
            <p:cNvPicPr/>
            <p:nvPr/>
          </p:nvPicPr>
          <p:blipFill>
            <a:blip r:embed="rId4">
              <a:extLst/>
            </a:blip>
            <a:stretch>
              <a:fillRect/>
            </a:stretch>
          </p:blipFill>
          <p:spPr>
            <a:xfrm>
              <a:off x="0" y="410847"/>
              <a:ext cx="1855160" cy="749197"/>
            </a:xfrm>
            <a:prstGeom prst="rect">
              <a:avLst/>
            </a:prstGeom>
            <a:ln w="12700" cap="flat">
              <a:noFill/>
              <a:miter lim="400000"/>
            </a:ln>
            <a:effectLst/>
          </p:spPr>
        </p:pic>
      </p:grpSp>
      <p:sp>
        <p:nvSpPr>
          <p:cNvPr id="226" name="Shape 226"/>
          <p:cNvSpPr>
            <a:spLocks noGrp="1"/>
          </p:cNvSpPr>
          <p:nvPr>
            <p:ph type="title" idx="4294967295"/>
          </p:nvPr>
        </p:nvSpPr>
        <p:spPr>
          <a:xfrm>
            <a:off x="533400" y="199347"/>
            <a:ext cx="5198860" cy="548332"/>
          </a:xfrm>
          <a:prstGeom prst="rect">
            <a:avLst/>
          </a:prstGeom>
        </p:spPr>
        <p:txBody>
          <a:bodyPr lIns="0" tIns="0" rIns="0" bIns="0">
            <a:normAutofit/>
          </a:bodyPr>
          <a:lstStyle/>
          <a:p>
            <a:pPr lvl="0" defTabSz="603332">
              <a:defRPr sz="1800">
                <a:solidFill>
                  <a:srgbClr val="000000"/>
                </a:solidFill>
              </a:defRPr>
            </a:pPr>
            <a:r>
              <a:rPr sz="3000" b="1">
                <a:solidFill>
                  <a:srgbClr val="FF0000"/>
                </a:solidFill>
                <a:latin typeface="Arial"/>
                <a:ea typeface="Arial"/>
                <a:cs typeface="Arial"/>
                <a:sym typeface="Arial"/>
              </a:rPr>
              <a:t>Vision</a:t>
            </a:r>
            <a:r>
              <a:rPr sz="2400" b="1">
                <a:solidFill>
                  <a:srgbClr val="FF0000"/>
                </a:solidFill>
                <a:latin typeface="Arial"/>
                <a:ea typeface="Arial"/>
                <a:cs typeface="Arial"/>
                <a:sym typeface="Arial"/>
              </a:rPr>
              <a:t>:</a:t>
            </a:r>
            <a:r>
              <a:rPr sz="2100" b="1">
                <a:solidFill>
                  <a:srgbClr val="FFFFFF"/>
                </a:solidFill>
                <a:latin typeface="Arial"/>
                <a:ea typeface="Arial"/>
                <a:cs typeface="Arial"/>
                <a:sym typeface="Arial"/>
              </a:rPr>
              <a:t> INAF Private Cloud</a:t>
            </a:r>
          </a:p>
        </p:txBody>
      </p:sp>
      <p:sp>
        <p:nvSpPr>
          <p:cNvPr id="227" name="Shape 227"/>
          <p:cNvSpPr/>
          <p:nvPr/>
        </p:nvSpPr>
        <p:spPr>
          <a:xfrm rot="5400000">
            <a:off x="7380299" y="1952336"/>
            <a:ext cx="766088" cy="554904"/>
          </a:xfrm>
          <a:prstGeom prst="rightArrow">
            <a:avLst>
              <a:gd name="adj1" fmla="val 49632"/>
              <a:gd name="adj2" fmla="val 112412"/>
            </a:avLst>
          </a:prstGeom>
          <a:gradFill>
            <a:gsLst>
              <a:gs pos="0">
                <a:srgbClr val="A9A9A9"/>
              </a:gs>
              <a:gs pos="80000">
                <a:srgbClr val="DEDEDE"/>
              </a:gs>
              <a:gs pos="100000">
                <a:srgbClr val="DFDFDF"/>
              </a:gs>
            </a:gsLst>
            <a:lin ang="16200000"/>
          </a:gradFill>
          <a:ln>
            <a:solidFill>
              <a:srgbClr val="E0E0E0"/>
            </a:solidFill>
          </a:ln>
          <a:effectLst>
            <a:outerShdw blurRad="38100" dist="23000" dir="5400000" rotWithShape="0">
              <a:srgbClr val="000000">
                <a:alpha val="35000"/>
              </a:srgbClr>
            </a:outerShdw>
          </a:effectLst>
        </p:spPr>
        <p:txBody>
          <a:bodyPr lIns="0" tIns="0" rIns="0" bIns="0" anchor="ctr"/>
          <a:lstStyle/>
          <a:p>
            <a:pPr lvl="0" algn="ctr" defTabSz="914400">
              <a:defRPr sz="1600" b="1">
                <a:latin typeface="Arial"/>
                <a:ea typeface="Arial"/>
                <a:cs typeface="Arial"/>
                <a:sym typeface="Arial"/>
              </a:defRPr>
            </a:pPr>
            <a:endParaRPr/>
          </a:p>
        </p:txBody>
      </p:sp>
      <p:pic>
        <p:nvPicPr>
          <p:cNvPr id="228" name="image40.png"/>
          <p:cNvPicPr/>
          <p:nvPr/>
        </p:nvPicPr>
        <p:blipFill>
          <a:blip r:embed="rId5">
            <a:extLst/>
          </a:blip>
          <a:stretch>
            <a:fillRect/>
          </a:stretch>
        </p:blipFill>
        <p:spPr>
          <a:xfrm>
            <a:off x="3457973" y="1841981"/>
            <a:ext cx="3653918" cy="1535581"/>
          </a:xfrm>
          <a:prstGeom prst="rect">
            <a:avLst/>
          </a:prstGeom>
          <a:ln w="12700">
            <a:miter lim="400000"/>
          </a:ln>
        </p:spPr>
      </p:pic>
      <p:sp>
        <p:nvSpPr>
          <p:cNvPr id="229" name="Shape 229"/>
          <p:cNvSpPr>
            <a:spLocks noGrp="1"/>
          </p:cNvSpPr>
          <p:nvPr>
            <p:ph type="sldNum" sz="quarter" idx="2"/>
          </p:nvPr>
        </p:nvSpPr>
        <p:spPr>
          <a:xfrm>
            <a:off x="8686265" y="4824728"/>
            <a:ext cx="127002"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600">
                <a:solidFill>
                  <a:srgbClr val="9F9F9F"/>
                </a:solidFill>
              </a:rPr>
              <a:t>3</a:t>
            </a:fld>
            <a:endParaRPr sz="600">
              <a:solidFill>
                <a:srgbClr val="9F9F9F"/>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 name="Group 235"/>
          <p:cNvGrpSpPr/>
          <p:nvPr/>
        </p:nvGrpSpPr>
        <p:grpSpPr>
          <a:xfrm>
            <a:off x="6936182" y="2715082"/>
            <a:ext cx="1654321" cy="1973345"/>
            <a:chOff x="0" y="0"/>
            <a:chExt cx="1654319" cy="1973343"/>
          </a:xfrm>
        </p:grpSpPr>
        <p:sp>
          <p:nvSpPr>
            <p:cNvPr id="233" name="Shape 233"/>
            <p:cNvSpPr/>
            <p:nvPr/>
          </p:nvSpPr>
          <p:spPr>
            <a:xfrm>
              <a:off x="0" y="1602367"/>
              <a:ext cx="1654320" cy="3709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ctr" defTabSz="649287">
                <a:lnSpc>
                  <a:spcPct val="85000"/>
                </a:lnSpc>
                <a:defRPr sz="1400" b="1">
                  <a:solidFill>
                    <a:srgbClr val="FFFFFF"/>
                  </a:solidFill>
                  <a:uFill>
                    <a:solidFill/>
                  </a:uFill>
                  <a:latin typeface="Arial"/>
                  <a:ea typeface="Arial"/>
                  <a:cs typeface="Arial"/>
                  <a:sym typeface="Arial"/>
                </a:defRPr>
              </a:lvl1pPr>
            </a:lstStyle>
            <a:p>
              <a:pPr lvl="0">
                <a:defRPr sz="1800" b="0">
                  <a:solidFill>
                    <a:srgbClr val="000000"/>
                  </a:solidFill>
                  <a:uFillTx/>
                </a:defRPr>
              </a:pPr>
              <a:r>
                <a:rPr sz="1400" b="1">
                  <a:solidFill>
                    <a:srgbClr val="FFFFFF"/>
                  </a:solidFill>
                  <a:uFill>
                    <a:solidFill/>
                  </a:uFill>
                </a:rPr>
                <a:t>Oracle Exadata   Database Machine</a:t>
              </a:r>
            </a:p>
          </p:txBody>
        </p:sp>
        <p:pic>
          <p:nvPicPr>
            <p:cNvPr id="234" name="image36.png" descr="image14.png"/>
            <p:cNvPicPr/>
            <p:nvPr/>
          </p:nvPicPr>
          <p:blipFill>
            <a:blip r:embed="rId3">
              <a:extLst/>
            </a:blip>
            <a:stretch>
              <a:fillRect/>
            </a:stretch>
          </p:blipFill>
          <p:spPr>
            <a:xfrm>
              <a:off x="358628" y="0"/>
              <a:ext cx="965985" cy="1509813"/>
            </a:xfrm>
            <a:prstGeom prst="rect">
              <a:avLst/>
            </a:prstGeom>
            <a:ln w="12700" cap="flat">
              <a:noFill/>
              <a:miter lim="400000"/>
            </a:ln>
            <a:effectLst>
              <a:outerShdw blurRad="12700" rotWithShape="0">
                <a:srgbClr val="000000">
                  <a:alpha val="34998"/>
                </a:srgbClr>
              </a:outerShdw>
            </a:effectLst>
          </p:spPr>
        </p:pic>
      </p:grpSp>
      <p:sp>
        <p:nvSpPr>
          <p:cNvPr id="236" name="Shape 236"/>
          <p:cNvSpPr/>
          <p:nvPr/>
        </p:nvSpPr>
        <p:spPr>
          <a:xfrm>
            <a:off x="2103247" y="554947"/>
            <a:ext cx="2059166" cy="3733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defRPr>
                <a:solidFill>
                  <a:srgbClr val="000000"/>
                </a:solidFill>
              </a:defRPr>
            </a:pPr>
            <a:endParaRPr>
              <a:solidFill>
                <a:srgbClr val="FFFFFF"/>
              </a:solidFill>
              <a:latin typeface="Calibri"/>
              <a:ea typeface="Calibri"/>
              <a:cs typeface="Calibri"/>
              <a:sym typeface="Calibri"/>
            </a:endParaRPr>
          </a:p>
          <a:p>
            <a:pPr lvl="0">
              <a:defRPr>
                <a:solidFill>
                  <a:srgbClr val="000000"/>
                </a:solidFill>
              </a:defRPr>
            </a:pPr>
            <a:r>
              <a:rPr>
                <a:solidFill>
                  <a:srgbClr val="FFFFFF"/>
                </a:solidFill>
                <a:latin typeface="Calibri"/>
                <a:ea typeface="Calibri"/>
                <a:cs typeface="Calibri"/>
                <a:sym typeface="Calibri"/>
              </a:rPr>
              <a:t>TORINO</a:t>
            </a:r>
            <a:endParaRPr>
              <a:latin typeface="Calibri"/>
              <a:ea typeface="Calibri"/>
              <a:cs typeface="Calibri"/>
              <a:sym typeface="Calibri"/>
            </a:endParaRPr>
          </a:p>
          <a:p>
            <a:pPr lvl="0">
              <a:defRPr>
                <a:solidFill>
                  <a:srgbClr val="000000"/>
                </a:solidFill>
              </a:defRPr>
            </a:pPr>
            <a:r>
              <a:rPr>
                <a:solidFill>
                  <a:srgbClr val="FFFFFF"/>
                </a:solidFill>
                <a:latin typeface="Calibri"/>
                <a:ea typeface="Calibri"/>
                <a:cs typeface="Calibri"/>
                <a:sym typeface="Calibri"/>
              </a:rPr>
              <a:t>MILANO</a:t>
            </a:r>
            <a:endParaRPr>
              <a:latin typeface="Calibri"/>
              <a:ea typeface="Calibri"/>
              <a:cs typeface="Calibri"/>
              <a:sym typeface="Calibri"/>
            </a:endParaRPr>
          </a:p>
          <a:p>
            <a:pPr lvl="0">
              <a:defRPr>
                <a:solidFill>
                  <a:srgbClr val="000000"/>
                </a:solidFill>
              </a:defRPr>
            </a:pPr>
            <a:r>
              <a:rPr>
                <a:solidFill>
                  <a:srgbClr val="FFFFFF"/>
                </a:solidFill>
                <a:latin typeface="Calibri"/>
                <a:ea typeface="Calibri"/>
                <a:cs typeface="Calibri"/>
                <a:sym typeface="Calibri"/>
              </a:rPr>
              <a:t>PADOVA</a:t>
            </a:r>
            <a:endParaRPr>
              <a:latin typeface="Calibri"/>
              <a:ea typeface="Calibri"/>
              <a:cs typeface="Calibri"/>
              <a:sym typeface="Calibri"/>
            </a:endParaRPr>
          </a:p>
          <a:p>
            <a:pPr lvl="0">
              <a:defRPr>
                <a:solidFill>
                  <a:srgbClr val="000000"/>
                </a:solidFill>
              </a:defRPr>
            </a:pPr>
            <a:r>
              <a:rPr>
                <a:solidFill>
                  <a:srgbClr val="FF0000"/>
                </a:solidFill>
                <a:latin typeface="Calibri"/>
                <a:ea typeface="Calibri"/>
                <a:cs typeface="Calibri"/>
                <a:sym typeface="Calibri"/>
              </a:rPr>
              <a:t>TRIESTE</a:t>
            </a:r>
            <a:r>
              <a:rPr>
                <a:solidFill>
                  <a:srgbClr val="FFFFFF"/>
                </a:solidFill>
                <a:latin typeface="Calibri"/>
                <a:ea typeface="Calibri"/>
                <a:cs typeface="Calibri"/>
                <a:sym typeface="Calibri"/>
              </a:rPr>
              <a:t> </a:t>
            </a:r>
            <a:endParaRPr>
              <a:latin typeface="Calibri"/>
              <a:ea typeface="Calibri"/>
              <a:cs typeface="Calibri"/>
              <a:sym typeface="Calibri"/>
            </a:endParaRPr>
          </a:p>
          <a:p>
            <a:pPr lvl="0">
              <a:defRPr>
                <a:solidFill>
                  <a:srgbClr val="000000"/>
                </a:solidFill>
              </a:defRPr>
            </a:pPr>
            <a:r>
              <a:rPr>
                <a:solidFill>
                  <a:srgbClr val="FFFFFF"/>
                </a:solidFill>
                <a:latin typeface="Calibri"/>
                <a:ea typeface="Calibri"/>
                <a:cs typeface="Calibri"/>
                <a:sym typeface="Calibri"/>
              </a:rPr>
              <a:t>BOLOGNA</a:t>
            </a:r>
            <a:endParaRPr>
              <a:latin typeface="Calibri"/>
              <a:ea typeface="Calibri"/>
              <a:cs typeface="Calibri"/>
              <a:sym typeface="Calibri"/>
            </a:endParaRPr>
          </a:p>
          <a:p>
            <a:pPr lvl="0">
              <a:defRPr>
                <a:solidFill>
                  <a:srgbClr val="000000"/>
                </a:solidFill>
              </a:defRPr>
            </a:pPr>
            <a:r>
              <a:rPr>
                <a:solidFill>
                  <a:srgbClr val="FFFFFF"/>
                </a:solidFill>
                <a:latin typeface="Calibri"/>
                <a:ea typeface="Calibri"/>
                <a:cs typeface="Calibri"/>
                <a:sym typeface="Calibri"/>
              </a:rPr>
              <a:t>FIRENZE</a:t>
            </a:r>
            <a:endParaRPr>
              <a:latin typeface="Calibri"/>
              <a:ea typeface="Calibri"/>
              <a:cs typeface="Calibri"/>
              <a:sym typeface="Calibri"/>
            </a:endParaRPr>
          </a:p>
          <a:p>
            <a:pPr lvl="0">
              <a:defRPr>
                <a:solidFill>
                  <a:srgbClr val="000000"/>
                </a:solidFill>
              </a:defRPr>
            </a:pPr>
            <a:r>
              <a:rPr>
                <a:solidFill>
                  <a:srgbClr val="FFFFFF"/>
                </a:solidFill>
                <a:latin typeface="Calibri"/>
                <a:ea typeface="Calibri"/>
                <a:cs typeface="Calibri"/>
                <a:sym typeface="Calibri"/>
              </a:rPr>
              <a:t>TERAMO</a:t>
            </a:r>
            <a:endParaRPr>
              <a:latin typeface="Calibri"/>
              <a:ea typeface="Calibri"/>
              <a:cs typeface="Calibri"/>
              <a:sym typeface="Calibri"/>
            </a:endParaRPr>
          </a:p>
          <a:p>
            <a:pPr lvl="0">
              <a:defRPr>
                <a:solidFill>
                  <a:srgbClr val="000000"/>
                </a:solidFill>
              </a:defRPr>
            </a:pPr>
            <a:r>
              <a:rPr>
                <a:solidFill>
                  <a:srgbClr val="FFFFFF"/>
                </a:solidFill>
                <a:latin typeface="Calibri"/>
                <a:ea typeface="Calibri"/>
                <a:cs typeface="Calibri"/>
                <a:sym typeface="Calibri"/>
              </a:rPr>
              <a:t>ROMA</a:t>
            </a:r>
            <a:endParaRPr>
              <a:latin typeface="Calibri"/>
              <a:ea typeface="Calibri"/>
              <a:cs typeface="Calibri"/>
              <a:sym typeface="Calibri"/>
            </a:endParaRPr>
          </a:p>
          <a:p>
            <a:pPr lvl="0">
              <a:defRPr>
                <a:solidFill>
                  <a:srgbClr val="000000"/>
                </a:solidFill>
              </a:defRPr>
            </a:pPr>
            <a:r>
              <a:rPr>
                <a:solidFill>
                  <a:srgbClr val="FFFFFF"/>
                </a:solidFill>
                <a:latin typeface="Calibri"/>
                <a:ea typeface="Calibri"/>
                <a:cs typeface="Calibri"/>
                <a:sym typeface="Calibri"/>
              </a:rPr>
              <a:t>NAPOLI</a:t>
            </a:r>
            <a:endParaRPr>
              <a:latin typeface="Calibri"/>
              <a:ea typeface="Calibri"/>
              <a:cs typeface="Calibri"/>
              <a:sym typeface="Calibri"/>
            </a:endParaRPr>
          </a:p>
          <a:p>
            <a:pPr lvl="0">
              <a:defRPr>
                <a:solidFill>
                  <a:srgbClr val="000000"/>
                </a:solidFill>
              </a:defRPr>
            </a:pPr>
            <a:r>
              <a:rPr>
                <a:solidFill>
                  <a:srgbClr val="FFFFFF"/>
                </a:solidFill>
                <a:latin typeface="Calibri"/>
                <a:ea typeface="Calibri"/>
                <a:cs typeface="Calibri"/>
                <a:sym typeface="Calibri"/>
              </a:rPr>
              <a:t>CAGLIARI</a:t>
            </a:r>
            <a:endParaRPr>
              <a:latin typeface="Calibri"/>
              <a:ea typeface="Calibri"/>
              <a:cs typeface="Calibri"/>
              <a:sym typeface="Calibri"/>
            </a:endParaRPr>
          </a:p>
          <a:p>
            <a:pPr lvl="0">
              <a:defRPr>
                <a:solidFill>
                  <a:srgbClr val="000000"/>
                </a:solidFill>
              </a:defRPr>
            </a:pPr>
            <a:r>
              <a:rPr>
                <a:solidFill>
                  <a:srgbClr val="FFFFFF"/>
                </a:solidFill>
                <a:latin typeface="Calibri"/>
                <a:ea typeface="Calibri"/>
                <a:cs typeface="Calibri"/>
                <a:sym typeface="Calibri"/>
              </a:rPr>
              <a:t>PALERMO</a:t>
            </a:r>
            <a:endParaRPr>
              <a:latin typeface="Calibri"/>
              <a:ea typeface="Calibri"/>
              <a:cs typeface="Calibri"/>
              <a:sym typeface="Calibri"/>
            </a:endParaRPr>
          </a:p>
          <a:p>
            <a:pPr lvl="0">
              <a:defRPr>
                <a:solidFill>
                  <a:srgbClr val="000000"/>
                </a:solidFill>
              </a:defRPr>
            </a:pPr>
            <a:r>
              <a:rPr>
                <a:solidFill>
                  <a:srgbClr val="FFFFFF"/>
                </a:solidFill>
                <a:latin typeface="Calibri"/>
                <a:ea typeface="Calibri"/>
                <a:cs typeface="Calibri"/>
                <a:sym typeface="Calibri"/>
              </a:rPr>
              <a:t>CATANIA</a:t>
            </a:r>
            <a:endParaRPr>
              <a:latin typeface="Calibri"/>
              <a:ea typeface="Calibri"/>
              <a:cs typeface="Calibri"/>
              <a:sym typeface="Calibri"/>
            </a:endParaRPr>
          </a:p>
          <a:p>
            <a:pPr lvl="0">
              <a:defRPr>
                <a:solidFill>
                  <a:srgbClr val="000000"/>
                </a:solidFill>
              </a:defRPr>
            </a:pPr>
            <a:r>
              <a:rPr>
                <a:solidFill>
                  <a:srgbClr val="FFFFFF"/>
                </a:solidFill>
                <a:latin typeface="Calibri"/>
                <a:ea typeface="Calibri"/>
                <a:cs typeface="Calibri"/>
                <a:sym typeface="Calibri"/>
              </a:rPr>
              <a:t>LA PALMA (TNG)</a:t>
            </a:r>
          </a:p>
        </p:txBody>
      </p:sp>
      <p:grpSp>
        <p:nvGrpSpPr>
          <p:cNvPr id="239" name="Group 239"/>
          <p:cNvGrpSpPr/>
          <p:nvPr/>
        </p:nvGrpSpPr>
        <p:grpSpPr>
          <a:xfrm>
            <a:off x="6953543" y="581622"/>
            <a:ext cx="1855160" cy="1160045"/>
            <a:chOff x="0" y="0"/>
            <a:chExt cx="1855159" cy="1160043"/>
          </a:xfrm>
        </p:grpSpPr>
        <p:sp>
          <p:nvSpPr>
            <p:cNvPr id="237" name="Shape 237"/>
            <p:cNvSpPr/>
            <p:nvPr/>
          </p:nvSpPr>
          <p:spPr>
            <a:xfrm>
              <a:off x="66471" y="0"/>
              <a:ext cx="1438202" cy="5445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ctr" defTabSz="649287">
                <a:lnSpc>
                  <a:spcPct val="85000"/>
                </a:lnSpc>
                <a:defRPr>
                  <a:solidFill>
                    <a:srgbClr val="000000"/>
                  </a:solidFill>
                </a:defRPr>
              </a:pPr>
              <a:r>
                <a:rPr sz="1400" b="1">
                  <a:solidFill>
                    <a:srgbClr val="FF0000"/>
                  </a:solidFill>
                  <a:uFill>
                    <a:solidFill/>
                  </a:uFill>
                  <a:latin typeface="Arial"/>
                  <a:ea typeface="Arial"/>
                  <a:cs typeface="Arial"/>
                  <a:sym typeface="Arial"/>
                </a:rPr>
                <a:t>Oracle Database Appliance </a:t>
              </a:r>
              <a:br>
                <a:rPr sz="1400" b="1">
                  <a:solidFill>
                    <a:srgbClr val="FF0000"/>
                  </a:solidFill>
                  <a:uFill>
                    <a:solidFill/>
                  </a:uFill>
                  <a:latin typeface="Arial"/>
                  <a:ea typeface="Arial"/>
                  <a:cs typeface="Arial"/>
                  <a:sym typeface="Arial"/>
                </a:rPr>
              </a:br>
              <a:endParaRPr sz="1400" b="1">
                <a:solidFill>
                  <a:srgbClr val="FF0000"/>
                </a:solidFill>
                <a:uFill>
                  <a:solidFill/>
                </a:uFill>
                <a:latin typeface="Arial"/>
                <a:ea typeface="Arial"/>
                <a:cs typeface="Arial"/>
                <a:sym typeface="Arial"/>
              </a:endParaRPr>
            </a:p>
          </p:txBody>
        </p:sp>
        <p:pic>
          <p:nvPicPr>
            <p:cNvPr id="238" name="image37.png" descr="image8.png"/>
            <p:cNvPicPr/>
            <p:nvPr/>
          </p:nvPicPr>
          <p:blipFill>
            <a:blip r:embed="rId4">
              <a:extLst/>
            </a:blip>
            <a:stretch>
              <a:fillRect/>
            </a:stretch>
          </p:blipFill>
          <p:spPr>
            <a:xfrm>
              <a:off x="0" y="410847"/>
              <a:ext cx="1855160" cy="749197"/>
            </a:xfrm>
            <a:prstGeom prst="rect">
              <a:avLst/>
            </a:prstGeom>
            <a:ln w="12700" cap="flat">
              <a:noFill/>
              <a:miter lim="400000"/>
            </a:ln>
            <a:effectLst/>
          </p:spPr>
        </p:pic>
      </p:grpSp>
      <p:sp>
        <p:nvSpPr>
          <p:cNvPr id="240" name="Shape 240"/>
          <p:cNvSpPr>
            <a:spLocks noGrp="1"/>
          </p:cNvSpPr>
          <p:nvPr>
            <p:ph type="title" idx="4294967295"/>
          </p:nvPr>
        </p:nvSpPr>
        <p:spPr>
          <a:xfrm>
            <a:off x="533400" y="199347"/>
            <a:ext cx="5198860" cy="548332"/>
          </a:xfrm>
          <a:prstGeom prst="rect">
            <a:avLst/>
          </a:prstGeom>
        </p:spPr>
        <p:txBody>
          <a:bodyPr lIns="0" tIns="0" rIns="0" bIns="0">
            <a:normAutofit/>
          </a:bodyPr>
          <a:lstStyle/>
          <a:p>
            <a:pPr lvl="0" defTabSz="603332">
              <a:defRPr sz="1800">
                <a:solidFill>
                  <a:srgbClr val="000000"/>
                </a:solidFill>
              </a:defRPr>
            </a:pPr>
            <a:r>
              <a:rPr sz="3000" b="1">
                <a:solidFill>
                  <a:srgbClr val="FF0000"/>
                </a:solidFill>
                <a:latin typeface="Arial"/>
                <a:ea typeface="Arial"/>
                <a:cs typeface="Arial"/>
                <a:sym typeface="Arial"/>
              </a:rPr>
              <a:t>Actual</a:t>
            </a:r>
            <a:r>
              <a:rPr sz="2400" b="1">
                <a:solidFill>
                  <a:srgbClr val="FF0000"/>
                </a:solidFill>
                <a:latin typeface="Arial"/>
                <a:ea typeface="Arial"/>
                <a:cs typeface="Arial"/>
                <a:sym typeface="Arial"/>
              </a:rPr>
              <a:t>:</a:t>
            </a:r>
            <a:r>
              <a:rPr sz="2100" b="1">
                <a:solidFill>
                  <a:srgbClr val="FFFFFF"/>
                </a:solidFill>
                <a:latin typeface="Arial"/>
                <a:ea typeface="Arial"/>
                <a:cs typeface="Arial"/>
                <a:sym typeface="Arial"/>
              </a:rPr>
              <a:t> INAF Private Cloud</a:t>
            </a:r>
          </a:p>
        </p:txBody>
      </p:sp>
      <p:sp>
        <p:nvSpPr>
          <p:cNvPr id="241" name="Shape 241"/>
          <p:cNvSpPr/>
          <p:nvPr/>
        </p:nvSpPr>
        <p:spPr>
          <a:xfrm rot="5400000">
            <a:off x="7380299" y="1952336"/>
            <a:ext cx="766088" cy="554904"/>
          </a:xfrm>
          <a:prstGeom prst="rightArrow">
            <a:avLst>
              <a:gd name="adj1" fmla="val 49632"/>
              <a:gd name="adj2" fmla="val 112412"/>
            </a:avLst>
          </a:prstGeom>
          <a:gradFill>
            <a:gsLst>
              <a:gs pos="0">
                <a:srgbClr val="A9A9A9"/>
              </a:gs>
              <a:gs pos="80000">
                <a:srgbClr val="DEDEDE"/>
              </a:gs>
              <a:gs pos="100000">
                <a:srgbClr val="DFDFDF"/>
              </a:gs>
            </a:gsLst>
            <a:lin ang="16200000"/>
          </a:gradFill>
          <a:ln>
            <a:solidFill>
              <a:srgbClr val="E0E0E0"/>
            </a:solidFill>
          </a:ln>
          <a:effectLst>
            <a:outerShdw blurRad="38100" dist="23000" dir="5400000" rotWithShape="0">
              <a:srgbClr val="000000">
                <a:alpha val="35000"/>
              </a:srgbClr>
            </a:outerShdw>
          </a:effectLst>
        </p:spPr>
        <p:txBody>
          <a:bodyPr lIns="0" tIns="0" rIns="0" bIns="0" anchor="ctr"/>
          <a:lstStyle/>
          <a:p>
            <a:pPr lvl="0" algn="ctr" defTabSz="914400">
              <a:defRPr sz="1600" b="1">
                <a:latin typeface="Arial"/>
                <a:ea typeface="Arial"/>
                <a:cs typeface="Arial"/>
                <a:sym typeface="Arial"/>
              </a:defRPr>
            </a:pPr>
            <a:endParaRPr/>
          </a:p>
        </p:txBody>
      </p:sp>
      <p:pic>
        <p:nvPicPr>
          <p:cNvPr id="242" name="image40.png"/>
          <p:cNvPicPr/>
          <p:nvPr/>
        </p:nvPicPr>
        <p:blipFill>
          <a:blip r:embed="rId5">
            <a:extLst/>
          </a:blip>
          <a:stretch>
            <a:fillRect/>
          </a:stretch>
        </p:blipFill>
        <p:spPr>
          <a:xfrm>
            <a:off x="3457973" y="1841981"/>
            <a:ext cx="3653918" cy="1535581"/>
          </a:xfrm>
          <a:prstGeom prst="rect">
            <a:avLst/>
          </a:prstGeom>
          <a:ln w="12700">
            <a:miter lim="400000"/>
          </a:ln>
        </p:spPr>
      </p:pic>
      <p:sp>
        <p:nvSpPr>
          <p:cNvPr id="243" name="Shape 243"/>
          <p:cNvSpPr>
            <a:spLocks noGrp="1"/>
          </p:cNvSpPr>
          <p:nvPr>
            <p:ph type="sldNum" sz="quarter" idx="2"/>
          </p:nvPr>
        </p:nvSpPr>
        <p:spPr>
          <a:xfrm>
            <a:off x="8686265" y="4824728"/>
            <a:ext cx="127002"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600">
                <a:solidFill>
                  <a:srgbClr val="9F9F9F"/>
                </a:solidFill>
              </a:rPr>
              <a:t>4</a:t>
            </a:fld>
            <a:endParaRPr sz="600">
              <a:solidFill>
                <a:srgbClr val="9F9F9F"/>
              </a:solidFill>
            </a:endParaRPr>
          </a:p>
        </p:txBody>
      </p:sp>
      <p:sp>
        <p:nvSpPr>
          <p:cNvPr id="244" name="Shape 244"/>
          <p:cNvSpPr/>
          <p:nvPr/>
        </p:nvSpPr>
        <p:spPr>
          <a:xfrm>
            <a:off x="6927867" y="1747976"/>
            <a:ext cx="1787976" cy="2893856"/>
          </a:xfrm>
          <a:prstGeom prst="rect">
            <a:avLst/>
          </a:prstGeom>
          <a:gradFill>
            <a:gsLst>
              <a:gs pos="0">
                <a:srgbClr val="BBC3C8">
                  <a:alpha val="39000"/>
                </a:srgbClr>
              </a:gs>
              <a:gs pos="35000">
                <a:srgbClr val="CFD5D8">
                  <a:alpha val="39000"/>
                </a:srgbClr>
              </a:gs>
              <a:gs pos="100000">
                <a:srgbClr val="EDEFF0">
                  <a:alpha val="39000"/>
                </a:srgbClr>
              </a:gs>
            </a:gsLst>
            <a:lin ang="16200000"/>
          </a:gradFill>
          <a:ln>
            <a:solidFill>
              <a:srgbClr val="44555C">
                <a:alpha val="39000"/>
              </a:srgbClr>
            </a:solidFill>
          </a:ln>
        </p:spPr>
        <p:txBody>
          <a:bodyPr lIns="0" tIns="0" rIns="0" bIns="0" anchor="ctr"/>
          <a:lstStyle/>
          <a:p>
            <a:pPr lvl="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a:spLocks noGrp="1"/>
          </p:cNvSpPr>
          <p:nvPr>
            <p:ph type="title"/>
          </p:nvPr>
        </p:nvSpPr>
        <p:spPr>
          <a:xfrm>
            <a:off x="398973" y="304800"/>
            <a:ext cx="7612413" cy="617186"/>
          </a:xfrm>
          <a:prstGeom prst="rect">
            <a:avLst/>
          </a:prstGeom>
        </p:spPr>
        <p:txBody>
          <a:bodyPr lIns="0" tIns="0" rIns="0" bIns="0">
            <a:normAutofit/>
          </a:bodyPr>
          <a:lstStyle>
            <a:lvl1pPr defTabSz="464566">
              <a:defRPr sz="2079" b="1">
                <a:solidFill>
                  <a:srgbClr val="000000"/>
                </a:solidFill>
                <a:latin typeface="Arial"/>
                <a:ea typeface="Arial"/>
                <a:cs typeface="Arial"/>
                <a:sym typeface="Arial"/>
              </a:defRPr>
            </a:lvl1pPr>
          </a:lstStyle>
          <a:p>
            <a:pPr lvl="0">
              <a:defRPr sz="1800" b="0"/>
            </a:pPr>
            <a:r>
              <a:rPr sz="2079" b="1"/>
              <a:t>Solo il motore non basta, occorre il metodo per utilizzarlo....</a:t>
            </a:r>
          </a:p>
        </p:txBody>
      </p:sp>
      <p:sp>
        <p:nvSpPr>
          <p:cNvPr id="249" name="Shape 249"/>
          <p:cNvSpPr>
            <a:spLocks noGrp="1"/>
          </p:cNvSpPr>
          <p:nvPr>
            <p:ph type="body" idx="4294967295"/>
          </p:nvPr>
        </p:nvSpPr>
        <p:spPr>
          <a:xfrm>
            <a:off x="3266912" y="840294"/>
            <a:ext cx="5695066" cy="3902078"/>
          </a:xfrm>
          <a:prstGeom prst="rect">
            <a:avLst/>
          </a:prstGeom>
        </p:spPr>
        <p:txBody>
          <a:bodyPr lIns="0" tIns="0" rIns="0" bIns="0">
            <a:normAutofit/>
          </a:bodyPr>
          <a:lstStyle/>
          <a:p>
            <a:pPr marL="0" lvl="0" indent="0" defTabSz="562196">
              <a:buSzTx/>
              <a:buNone/>
              <a:defRPr sz="1800">
                <a:solidFill>
                  <a:srgbClr val="000000"/>
                </a:solidFill>
              </a:defRPr>
            </a:pPr>
            <a:r>
              <a:rPr sz="1640" b="1">
                <a:solidFill>
                  <a:srgbClr val="FF0000"/>
                </a:solidFill>
                <a:latin typeface="Arial"/>
                <a:ea typeface="Arial"/>
                <a:cs typeface="Arial"/>
                <a:sym typeface="Arial"/>
              </a:rPr>
              <a:t>La proposta Oracle:</a:t>
            </a:r>
          </a:p>
          <a:p>
            <a:pPr marL="0" lvl="0" indent="0" defTabSz="562196">
              <a:buSzTx/>
              <a:buNone/>
              <a:defRPr sz="1800">
                <a:solidFill>
                  <a:srgbClr val="000000"/>
                </a:solidFill>
              </a:defRPr>
            </a:pPr>
            <a:r>
              <a:rPr sz="1640" b="1">
                <a:solidFill>
                  <a:srgbClr val="FF0000"/>
                </a:solidFill>
                <a:latin typeface="Arial"/>
                <a:ea typeface="Arial"/>
                <a:cs typeface="Arial"/>
                <a:sym typeface="Arial"/>
              </a:rPr>
              <a:t>KTS (Knowledge Transfer Seminar) </a:t>
            </a:r>
            <a:endParaRPr sz="1640" b="1">
              <a:latin typeface="Arial"/>
              <a:ea typeface="Arial"/>
              <a:cs typeface="Arial"/>
              <a:sym typeface="Arial"/>
            </a:endParaRPr>
          </a:p>
          <a:p>
            <a:pPr marL="0" lvl="0" indent="0" defTabSz="562196">
              <a:buSzTx/>
              <a:buNone/>
              <a:defRPr sz="1800">
                <a:solidFill>
                  <a:srgbClr val="000000"/>
                </a:solidFill>
              </a:defRPr>
            </a:pPr>
            <a:endParaRPr sz="1476" b="1">
              <a:solidFill>
                <a:srgbClr val="FF0000"/>
              </a:solidFill>
              <a:latin typeface="Arial"/>
              <a:ea typeface="Arial"/>
              <a:cs typeface="Arial"/>
              <a:sym typeface="Arial"/>
            </a:endParaRPr>
          </a:p>
          <a:p>
            <a:pPr marL="497268" lvl="1" indent="-166623" defTabSz="749845">
              <a:spcBef>
                <a:spcPts val="100"/>
              </a:spcBef>
              <a:buClr>
                <a:srgbClr val="000000"/>
              </a:buClr>
              <a:defRPr sz="1800">
                <a:solidFill>
                  <a:srgbClr val="000000"/>
                </a:solidFill>
              </a:defRPr>
            </a:pPr>
            <a:r>
              <a:rPr sz="1476" b="1">
                <a:latin typeface="Arial"/>
                <a:ea typeface="Arial"/>
                <a:cs typeface="Arial"/>
                <a:sym typeface="Arial"/>
              </a:rPr>
              <a:t>Seminari  </a:t>
            </a:r>
            <a:r>
              <a:rPr sz="1476">
                <a:latin typeface="Arial"/>
                <a:ea typeface="Arial"/>
                <a:cs typeface="Arial"/>
                <a:sym typeface="Arial"/>
              </a:rPr>
              <a:t>per la comunità scientifica INAF ma aperti a tutte le realtà che con INAF collaborano </a:t>
            </a:r>
            <a:endParaRPr sz="1476"/>
          </a:p>
          <a:p>
            <a:pPr marL="497268" lvl="1" indent="-166623" defTabSz="749845">
              <a:spcBef>
                <a:spcPts val="100"/>
              </a:spcBef>
              <a:buClr>
                <a:srgbClr val="000000"/>
              </a:buClr>
              <a:defRPr sz="1800">
                <a:solidFill>
                  <a:srgbClr val="000000"/>
                </a:solidFill>
              </a:defRPr>
            </a:pPr>
            <a:endParaRPr sz="1476">
              <a:latin typeface="Arial"/>
              <a:ea typeface="Arial"/>
              <a:cs typeface="Arial"/>
              <a:sym typeface="Arial"/>
            </a:endParaRPr>
          </a:p>
          <a:p>
            <a:pPr marL="497268" lvl="1" indent="-166623" defTabSz="749845">
              <a:spcBef>
                <a:spcPts val="100"/>
              </a:spcBef>
              <a:buClr>
                <a:srgbClr val="000000"/>
              </a:buClr>
              <a:defRPr sz="1800">
                <a:solidFill>
                  <a:srgbClr val="000000"/>
                </a:solidFill>
              </a:defRPr>
            </a:pPr>
            <a:r>
              <a:rPr sz="1476">
                <a:latin typeface="Arial"/>
                <a:ea typeface="Arial"/>
                <a:cs typeface="Arial"/>
                <a:sym typeface="Arial"/>
              </a:rPr>
              <a:t>Trasferimento bidirezionale di Conoscenza incentrato sull'utilizzo dei</a:t>
            </a:r>
            <a:r>
              <a:rPr sz="1476" b="1">
                <a:latin typeface="Arial"/>
                <a:ea typeface="Arial"/>
                <a:cs typeface="Arial"/>
                <a:sym typeface="Arial"/>
              </a:rPr>
              <a:t> 'Engineered Systems' </a:t>
            </a:r>
            <a:r>
              <a:rPr sz="1476">
                <a:latin typeface="Arial"/>
                <a:ea typeface="Arial"/>
                <a:cs typeface="Arial"/>
                <a:sym typeface="Arial"/>
              </a:rPr>
              <a:t>e su</a:t>
            </a:r>
            <a:r>
              <a:rPr sz="1476" b="1">
                <a:latin typeface="Arial"/>
                <a:ea typeface="Arial"/>
                <a:cs typeface="Arial"/>
                <a:sym typeface="Arial"/>
              </a:rPr>
              <a:t> Oracle RDBMS 12c</a:t>
            </a:r>
            <a:endParaRPr sz="1476">
              <a:latin typeface="Arial"/>
              <a:ea typeface="Arial"/>
              <a:cs typeface="Arial"/>
              <a:sym typeface="Arial"/>
            </a:endParaRPr>
          </a:p>
          <a:p>
            <a:pPr marL="497268" lvl="1" indent="-166623" defTabSz="749845">
              <a:spcBef>
                <a:spcPts val="100"/>
              </a:spcBef>
              <a:buClr>
                <a:srgbClr val="000000"/>
              </a:buClr>
              <a:defRPr sz="1800">
                <a:solidFill>
                  <a:srgbClr val="000000"/>
                </a:solidFill>
              </a:defRPr>
            </a:pPr>
            <a:endParaRPr sz="1476">
              <a:latin typeface="Arial"/>
              <a:ea typeface="Arial"/>
              <a:cs typeface="Arial"/>
              <a:sym typeface="Arial"/>
            </a:endParaRPr>
          </a:p>
          <a:p>
            <a:pPr marL="497268" lvl="1" indent="-166623" defTabSz="749845">
              <a:spcBef>
                <a:spcPts val="100"/>
              </a:spcBef>
              <a:buClr>
                <a:srgbClr val="000000"/>
              </a:buClr>
              <a:defRPr sz="1800">
                <a:solidFill>
                  <a:srgbClr val="000000"/>
                </a:solidFill>
              </a:defRPr>
            </a:pPr>
            <a:r>
              <a:rPr sz="1476">
                <a:latin typeface="Arial"/>
                <a:ea typeface="Arial"/>
                <a:cs typeface="Arial"/>
                <a:sym typeface="Arial"/>
              </a:rPr>
              <a:t>Calati su </a:t>
            </a:r>
            <a:r>
              <a:rPr sz="1476" b="1">
                <a:latin typeface="Arial"/>
                <a:ea typeface="Arial"/>
                <a:cs typeface="Arial"/>
                <a:sym typeface="Arial"/>
              </a:rPr>
              <a:t>casi reali della comunità scientifica </a:t>
            </a:r>
            <a:r>
              <a:rPr sz="1476">
                <a:latin typeface="Arial"/>
                <a:ea typeface="Arial"/>
                <a:cs typeface="Arial"/>
                <a:sym typeface="Arial"/>
              </a:rPr>
              <a:t>enfatizzandone le  esigenze e indagandone le problematiche per fornire soluzioni consone</a:t>
            </a:r>
            <a:endParaRPr sz="1476" b="1">
              <a:latin typeface="Arial"/>
              <a:ea typeface="Arial"/>
              <a:cs typeface="Arial"/>
              <a:sym typeface="Arial"/>
            </a:endParaRPr>
          </a:p>
          <a:p>
            <a:pPr marL="497268" lvl="1" indent="-166623" defTabSz="749845">
              <a:spcBef>
                <a:spcPts val="100"/>
              </a:spcBef>
              <a:buClr>
                <a:srgbClr val="000000"/>
              </a:buClr>
              <a:defRPr sz="1800">
                <a:solidFill>
                  <a:srgbClr val="000000"/>
                </a:solidFill>
              </a:defRPr>
            </a:pPr>
            <a:endParaRPr sz="1476"/>
          </a:p>
          <a:p>
            <a:pPr marL="497268" lvl="1" indent="-166623" defTabSz="749845">
              <a:spcBef>
                <a:spcPts val="100"/>
              </a:spcBef>
              <a:buClr>
                <a:srgbClr val="000000"/>
              </a:buClr>
              <a:defRPr sz="1800">
                <a:solidFill>
                  <a:srgbClr val="000000"/>
                </a:solidFill>
              </a:defRPr>
            </a:pPr>
            <a:r>
              <a:rPr sz="1476" b="1">
                <a:latin typeface="Arial"/>
                <a:ea typeface="Arial"/>
                <a:cs typeface="Arial"/>
                <a:sym typeface="Arial"/>
              </a:rPr>
              <a:t>Oracle Advanced Customer Support</a:t>
            </a:r>
            <a:r>
              <a:rPr sz="1476">
                <a:latin typeface="Arial"/>
                <a:ea typeface="Arial"/>
                <a:cs typeface="Arial"/>
                <a:sym typeface="Arial"/>
              </a:rPr>
              <a:t> gestirà in modo diretto e proattivo i seminari presso alcune sedi INAF. Il formato Webcast garantirà comunque la partecipazione attiva di tutte le realtà INAF.</a:t>
            </a:r>
          </a:p>
        </p:txBody>
      </p:sp>
      <p:sp>
        <p:nvSpPr>
          <p:cNvPr id="250" name="Shape 250"/>
          <p:cNvSpPr>
            <a:spLocks noGrp="1"/>
          </p:cNvSpPr>
          <p:nvPr>
            <p:ph type="sldNum" sz="quarter" idx="2"/>
          </p:nvPr>
        </p:nvSpPr>
        <p:spPr>
          <a:xfrm>
            <a:off x="8618532" y="4858764"/>
            <a:ext cx="127002"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600">
                <a:solidFill>
                  <a:srgbClr val="9F9F9F"/>
                </a:solidFill>
              </a:rPr>
              <a:t>5</a:t>
            </a:fld>
            <a:endParaRPr sz="600">
              <a:solidFill>
                <a:srgbClr val="9F9F9F"/>
              </a:solidFill>
            </a:endParaRPr>
          </a:p>
        </p:txBody>
      </p:sp>
      <p:pic>
        <p:nvPicPr>
          <p:cNvPr id="251" name="Immagine 250"/>
          <p:cNvPicPr/>
          <p:nvPr/>
        </p:nvPicPr>
        <p:blipFill>
          <a:blip r:embed="rId3">
            <a:extLst/>
          </a:blip>
          <a:stretch>
            <a:fillRect/>
          </a:stretch>
        </p:blipFill>
        <p:spPr>
          <a:xfrm>
            <a:off x="268408" y="826705"/>
            <a:ext cx="2950727" cy="3929256"/>
          </a:xfrm>
          <a:prstGeom prst="rect">
            <a:avLst/>
          </a:prstGeom>
          <a:effectLst>
            <a:outerShdw blurRad="190500" dist="8455" dir="5400000" rotWithShape="0">
              <a:srgbClr val="000000"/>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hape 255"/>
          <p:cNvSpPr>
            <a:spLocks noGrp="1"/>
          </p:cNvSpPr>
          <p:nvPr>
            <p:ph type="title"/>
          </p:nvPr>
        </p:nvSpPr>
        <p:spPr>
          <a:xfrm>
            <a:off x="398973" y="304800"/>
            <a:ext cx="7612413" cy="617186"/>
          </a:xfrm>
          <a:prstGeom prst="rect">
            <a:avLst/>
          </a:prstGeom>
        </p:spPr>
        <p:txBody>
          <a:bodyPr lIns="0" tIns="0" rIns="0" bIns="0">
            <a:normAutofit/>
          </a:bodyPr>
          <a:lstStyle>
            <a:lvl1pPr defTabSz="603332">
              <a:defRPr b="1">
                <a:solidFill>
                  <a:srgbClr val="000000"/>
                </a:solidFill>
                <a:latin typeface="Arial"/>
                <a:ea typeface="Arial"/>
                <a:cs typeface="Arial"/>
                <a:sym typeface="Arial"/>
              </a:defRPr>
            </a:lvl1pPr>
          </a:lstStyle>
          <a:p>
            <a:pPr lvl="0">
              <a:defRPr sz="1800" b="0"/>
            </a:pPr>
            <a:r>
              <a:rPr sz="2700" b="1"/>
              <a:t>Struttura delle INAF KTS</a:t>
            </a:r>
          </a:p>
        </p:txBody>
      </p:sp>
      <p:sp>
        <p:nvSpPr>
          <p:cNvPr id="256" name="Shape 256"/>
          <p:cNvSpPr>
            <a:spLocks noGrp="1"/>
          </p:cNvSpPr>
          <p:nvPr>
            <p:ph type="body" idx="4294967295"/>
          </p:nvPr>
        </p:nvSpPr>
        <p:spPr>
          <a:xfrm>
            <a:off x="2470350" y="729763"/>
            <a:ext cx="6326996" cy="3902077"/>
          </a:xfrm>
          <a:prstGeom prst="rect">
            <a:avLst/>
          </a:prstGeom>
        </p:spPr>
        <p:txBody>
          <a:bodyPr lIns="0" tIns="0" rIns="0" bIns="0">
            <a:normAutofit/>
          </a:bodyPr>
          <a:lstStyle/>
          <a:p>
            <a:pPr marL="0" lvl="0" indent="0">
              <a:spcBef>
                <a:spcPts val="1200"/>
              </a:spcBef>
              <a:buSzTx/>
              <a:buNone/>
              <a:defRPr sz="1800">
                <a:solidFill>
                  <a:srgbClr val="000000"/>
                </a:solidFill>
              </a:defRPr>
            </a:pPr>
            <a:r>
              <a:rPr sz="2000" b="1">
                <a:solidFill>
                  <a:srgbClr val="FF0000"/>
                </a:solidFill>
                <a:latin typeface="Arial"/>
                <a:ea typeface="Arial"/>
                <a:cs typeface="Arial"/>
                <a:sym typeface="Arial"/>
              </a:rPr>
              <a:t>Argomenti trattati:</a:t>
            </a:r>
            <a:endParaRPr sz="2000" b="1">
              <a:latin typeface="Arial"/>
              <a:ea typeface="Arial"/>
              <a:cs typeface="Arial"/>
              <a:sym typeface="Arial"/>
            </a:endParaRPr>
          </a:p>
          <a:p>
            <a:pPr marL="0" lvl="0" indent="0">
              <a:spcBef>
                <a:spcPts val="1200"/>
              </a:spcBef>
              <a:buSzTx/>
              <a:buNone/>
              <a:defRPr sz="1800">
                <a:solidFill>
                  <a:srgbClr val="000000"/>
                </a:solidFill>
              </a:defRPr>
            </a:pPr>
            <a:endParaRPr sz="2000" b="1">
              <a:solidFill>
                <a:srgbClr val="FF0000"/>
              </a:solidFill>
              <a:latin typeface="Arial"/>
              <a:ea typeface="Arial"/>
              <a:cs typeface="Arial"/>
              <a:sym typeface="Arial"/>
            </a:endParaRPr>
          </a:p>
          <a:p>
            <a:pPr marL="606425" lvl="1" indent="-203200" defTabSz="914446">
              <a:spcBef>
                <a:spcPts val="200"/>
              </a:spcBef>
              <a:buClr>
                <a:srgbClr val="000000"/>
              </a:buClr>
              <a:defRPr sz="1800">
                <a:solidFill>
                  <a:srgbClr val="000000"/>
                </a:solidFill>
              </a:defRPr>
            </a:pPr>
            <a:r>
              <a:rPr b="1">
                <a:solidFill>
                  <a:srgbClr val="FF0000"/>
                </a:solidFill>
                <a:latin typeface="Arial"/>
                <a:ea typeface="Arial"/>
                <a:cs typeface="Arial"/>
                <a:sym typeface="Arial"/>
              </a:rPr>
              <a:t>ODA:</a:t>
            </a:r>
            <a:r>
              <a:rPr b="1">
                <a:latin typeface="Arial"/>
                <a:ea typeface="Arial"/>
                <a:cs typeface="Arial"/>
                <a:sym typeface="Arial"/>
              </a:rPr>
              <a:t> </a:t>
            </a:r>
            <a:r>
              <a:rPr>
                <a:latin typeface="Arial"/>
                <a:ea typeface="Arial"/>
                <a:cs typeface="Arial"/>
                <a:sym typeface="Arial"/>
              </a:rPr>
              <a:t>come accedere al sistema e come avere un '</a:t>
            </a:r>
            <a:r>
              <a:rPr b="1">
                <a:latin typeface="Arial"/>
                <a:ea typeface="Arial"/>
                <a:cs typeface="Arial"/>
                <a:sym typeface="Arial"/>
              </a:rPr>
              <a:t>Pluggable</a:t>
            </a:r>
            <a:r>
              <a:rPr>
                <a:latin typeface="Arial"/>
                <a:ea typeface="Arial"/>
                <a:cs typeface="Arial"/>
                <a:sym typeface="Arial"/>
              </a:rPr>
              <a:t> </a:t>
            </a:r>
            <a:r>
              <a:rPr b="1">
                <a:latin typeface="Arial"/>
                <a:ea typeface="Arial"/>
                <a:cs typeface="Arial"/>
                <a:sym typeface="Arial"/>
              </a:rPr>
              <a:t>DB</a:t>
            </a:r>
            <a:r>
              <a:rPr>
                <a:latin typeface="Arial"/>
                <a:ea typeface="Arial"/>
                <a:cs typeface="Arial"/>
                <a:sym typeface="Arial"/>
              </a:rPr>
              <a:t>' dedicato alle proprie esigenze. Esercitazioni pratiche sull'ODA effettuabili in remoto da tutti i siti INAF</a:t>
            </a:r>
          </a:p>
          <a:p>
            <a:pPr marL="606425" lvl="1" indent="-203200" defTabSz="914446">
              <a:spcBef>
                <a:spcPts val="200"/>
              </a:spcBef>
              <a:buClr>
                <a:srgbClr val="000000"/>
              </a:buClr>
              <a:defRPr sz="1800">
                <a:solidFill>
                  <a:srgbClr val="000000"/>
                </a:solidFill>
              </a:defRPr>
            </a:pPr>
            <a:endParaRPr>
              <a:latin typeface="Arial"/>
              <a:ea typeface="Arial"/>
              <a:cs typeface="Arial"/>
              <a:sym typeface="Arial"/>
            </a:endParaRPr>
          </a:p>
          <a:p>
            <a:pPr marL="606425" lvl="1" indent="-203200" defTabSz="914446">
              <a:spcBef>
                <a:spcPts val="200"/>
              </a:spcBef>
              <a:buClr>
                <a:srgbClr val="000000"/>
              </a:buClr>
              <a:defRPr sz="1800">
                <a:solidFill>
                  <a:srgbClr val="000000"/>
                </a:solidFill>
              </a:defRPr>
            </a:pPr>
            <a:r>
              <a:rPr b="1">
                <a:solidFill>
                  <a:srgbClr val="FF0000"/>
                </a:solidFill>
                <a:latin typeface="Arial"/>
                <a:ea typeface="Arial"/>
                <a:cs typeface="Arial"/>
                <a:sym typeface="Arial"/>
              </a:rPr>
              <a:t>Struttura relazionale (12c)</a:t>
            </a:r>
            <a:r>
              <a:rPr>
                <a:latin typeface="Arial"/>
                <a:ea typeface="Arial"/>
                <a:cs typeface="Arial"/>
                <a:sym typeface="Arial"/>
              </a:rPr>
              <a:t> Come organizzare i dati astronomici nella 12c. </a:t>
            </a:r>
            <a:r>
              <a:rPr b="1">
                <a:latin typeface="Arial"/>
                <a:ea typeface="Arial"/>
                <a:cs typeface="Arial"/>
                <a:sym typeface="Arial"/>
              </a:rPr>
              <a:t>Locks</a:t>
            </a:r>
            <a:r>
              <a:rPr>
                <a:latin typeface="Arial"/>
                <a:ea typeface="Arial"/>
                <a:cs typeface="Arial"/>
                <a:sym typeface="Arial"/>
              </a:rPr>
              <a:t>, </a:t>
            </a:r>
            <a:r>
              <a:rPr b="1">
                <a:latin typeface="Arial"/>
                <a:ea typeface="Arial"/>
                <a:cs typeface="Arial"/>
                <a:sym typeface="Arial"/>
              </a:rPr>
              <a:t>Backup</a:t>
            </a:r>
            <a:r>
              <a:rPr>
                <a:latin typeface="Arial"/>
                <a:ea typeface="Arial"/>
                <a:cs typeface="Arial"/>
                <a:sym typeface="Arial"/>
              </a:rPr>
              <a:t>, </a:t>
            </a:r>
            <a:r>
              <a:rPr b="1">
                <a:latin typeface="Arial"/>
                <a:ea typeface="Arial"/>
                <a:cs typeface="Arial"/>
                <a:sym typeface="Arial"/>
              </a:rPr>
              <a:t>Multitenant</a:t>
            </a:r>
            <a:r>
              <a:rPr>
                <a:latin typeface="Arial"/>
                <a:ea typeface="Arial"/>
                <a:cs typeface="Arial"/>
                <a:sym typeface="Arial"/>
              </a:rPr>
              <a:t>,  </a:t>
            </a:r>
            <a:r>
              <a:rPr b="1">
                <a:latin typeface="Arial"/>
                <a:ea typeface="Arial"/>
                <a:cs typeface="Arial"/>
                <a:sym typeface="Arial"/>
              </a:rPr>
              <a:t>In-Memory</a:t>
            </a:r>
            <a:r>
              <a:rPr>
                <a:latin typeface="Arial"/>
                <a:ea typeface="Arial"/>
                <a:cs typeface="Arial"/>
                <a:sym typeface="Arial"/>
              </a:rPr>
              <a:t> </a:t>
            </a:r>
            <a:r>
              <a:rPr b="1">
                <a:latin typeface="Arial"/>
                <a:ea typeface="Arial"/>
                <a:cs typeface="Arial"/>
                <a:sym typeface="Arial"/>
              </a:rPr>
              <a:t>Option</a:t>
            </a:r>
            <a:r>
              <a:rPr>
                <a:latin typeface="Arial"/>
                <a:ea typeface="Arial"/>
                <a:cs typeface="Arial"/>
                <a:sym typeface="Arial"/>
              </a:rPr>
              <a:t>. Esercitazioni pratiche sull'ODA </a:t>
            </a:r>
          </a:p>
          <a:p>
            <a:pPr marL="606425" lvl="1" indent="-203200" defTabSz="914446">
              <a:spcBef>
                <a:spcPts val="200"/>
              </a:spcBef>
              <a:buClr>
                <a:srgbClr val="000000"/>
              </a:buClr>
              <a:defRPr sz="1800">
                <a:solidFill>
                  <a:srgbClr val="000000"/>
                </a:solidFill>
              </a:defRPr>
            </a:pPr>
            <a:endParaRPr>
              <a:latin typeface="Arial"/>
              <a:ea typeface="Arial"/>
              <a:cs typeface="Arial"/>
              <a:sym typeface="Arial"/>
            </a:endParaRPr>
          </a:p>
          <a:p>
            <a:pPr marL="606425" lvl="1" indent="-203200" defTabSz="914446">
              <a:spcBef>
                <a:spcPts val="200"/>
              </a:spcBef>
              <a:buClr>
                <a:srgbClr val="000000"/>
              </a:buClr>
              <a:defRPr sz="1800">
                <a:solidFill>
                  <a:srgbClr val="000000"/>
                </a:solidFill>
              </a:defRPr>
            </a:pPr>
            <a:r>
              <a:rPr b="1">
                <a:solidFill>
                  <a:srgbClr val="FF0000"/>
                </a:solidFill>
                <a:latin typeface="Arial"/>
                <a:ea typeface="Arial"/>
                <a:cs typeface="Arial"/>
                <a:sym typeface="Arial"/>
              </a:rPr>
              <a:t>Analisi</a:t>
            </a:r>
            <a:r>
              <a:rPr>
                <a:latin typeface="Arial"/>
                <a:ea typeface="Arial"/>
                <a:cs typeface="Arial"/>
                <a:sym typeface="Arial"/>
              </a:rPr>
              <a:t> </a:t>
            </a:r>
            <a:r>
              <a:rPr b="1">
                <a:solidFill>
                  <a:srgbClr val="FF0000"/>
                </a:solidFill>
                <a:latin typeface="Arial"/>
                <a:ea typeface="Arial"/>
                <a:cs typeface="Arial"/>
                <a:sym typeface="Arial"/>
              </a:rPr>
              <a:t>Dati</a:t>
            </a:r>
            <a:r>
              <a:rPr>
                <a:latin typeface="Arial"/>
                <a:ea typeface="Arial"/>
                <a:cs typeface="Arial"/>
                <a:sym typeface="Arial"/>
              </a:rPr>
              <a:t> Come Analizzare i 'Big Data' astronomici sfruttando le capacita' intrinseche della 12c. </a:t>
            </a:r>
            <a:r>
              <a:rPr b="1">
                <a:latin typeface="Arial"/>
                <a:ea typeface="Arial"/>
                <a:cs typeface="Arial"/>
                <a:sym typeface="Arial"/>
              </a:rPr>
              <a:t>Advanced</a:t>
            </a:r>
            <a:r>
              <a:rPr>
                <a:latin typeface="Arial"/>
                <a:ea typeface="Arial"/>
                <a:cs typeface="Arial"/>
                <a:sym typeface="Arial"/>
              </a:rPr>
              <a:t> </a:t>
            </a:r>
            <a:r>
              <a:rPr b="1">
                <a:latin typeface="Arial"/>
                <a:ea typeface="Arial"/>
                <a:cs typeface="Arial"/>
                <a:sym typeface="Arial"/>
              </a:rPr>
              <a:t>Analitycs</a:t>
            </a:r>
            <a:r>
              <a:rPr>
                <a:latin typeface="Arial"/>
                <a:ea typeface="Arial"/>
                <a:cs typeface="Arial"/>
                <a:sym typeface="Arial"/>
              </a:rPr>
              <a:t>, </a:t>
            </a:r>
            <a:r>
              <a:rPr b="1">
                <a:latin typeface="Arial"/>
                <a:ea typeface="Arial"/>
                <a:cs typeface="Arial"/>
                <a:sym typeface="Arial"/>
              </a:rPr>
              <a:t>Spatial</a:t>
            </a:r>
            <a:r>
              <a:rPr>
                <a:latin typeface="Arial"/>
                <a:ea typeface="Arial"/>
                <a:cs typeface="Arial"/>
                <a:sym typeface="Arial"/>
              </a:rPr>
              <a:t>, </a:t>
            </a:r>
            <a:r>
              <a:rPr b="1">
                <a:latin typeface="Arial"/>
                <a:ea typeface="Arial"/>
                <a:cs typeface="Arial"/>
                <a:sym typeface="Arial"/>
              </a:rPr>
              <a:t>Semantic</a:t>
            </a:r>
            <a:r>
              <a:rPr>
                <a:latin typeface="Arial"/>
                <a:ea typeface="Arial"/>
                <a:cs typeface="Arial"/>
                <a:sym typeface="Arial"/>
              </a:rPr>
              <a:t> </a:t>
            </a:r>
            <a:r>
              <a:rPr b="1">
                <a:latin typeface="Arial"/>
                <a:ea typeface="Arial"/>
                <a:cs typeface="Arial"/>
                <a:sym typeface="Arial"/>
              </a:rPr>
              <a:t>DB</a:t>
            </a:r>
            <a:r>
              <a:rPr>
                <a:latin typeface="Arial"/>
                <a:ea typeface="Arial"/>
                <a:cs typeface="Arial"/>
                <a:sym typeface="Arial"/>
              </a:rPr>
              <a:t>.</a:t>
            </a:r>
          </a:p>
        </p:txBody>
      </p:sp>
      <p:pic>
        <p:nvPicPr>
          <p:cNvPr id="257" name="Immagine 256"/>
          <p:cNvPicPr/>
          <p:nvPr/>
        </p:nvPicPr>
        <p:blipFill>
          <a:blip r:embed="rId3">
            <a:extLst/>
          </a:blip>
          <a:stretch>
            <a:fillRect/>
          </a:stretch>
        </p:blipFill>
        <p:spPr>
          <a:xfrm>
            <a:off x="-36985" y="533039"/>
            <a:ext cx="2729789" cy="4295525"/>
          </a:xfrm>
          <a:prstGeom prst="rect">
            <a:avLst/>
          </a:prstGeom>
          <a:effectLst>
            <a:outerShdw blurRad="12700" rotWithShape="0">
              <a:srgbClr val="000000">
                <a:alpha val="34998"/>
              </a:srgbClr>
            </a:outerShdw>
          </a:effectLst>
        </p:spPr>
      </p:pic>
      <p:sp>
        <p:nvSpPr>
          <p:cNvPr id="258" name="Shape 258"/>
          <p:cNvSpPr>
            <a:spLocks noGrp="1"/>
          </p:cNvSpPr>
          <p:nvPr>
            <p:ph type="sldNum" sz="quarter" idx="2"/>
          </p:nvPr>
        </p:nvSpPr>
        <p:spPr>
          <a:xfrm>
            <a:off x="8618532" y="4858764"/>
            <a:ext cx="127002"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600">
                <a:solidFill>
                  <a:srgbClr val="9F9F9F"/>
                </a:solidFill>
              </a:rPr>
              <a:t>6</a:t>
            </a:fld>
            <a:endParaRPr sz="600">
              <a:solidFill>
                <a:srgbClr val="9F9F9F"/>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p:cNvSpPr>
          <p:nvPr>
            <p:ph type="title"/>
          </p:nvPr>
        </p:nvSpPr>
        <p:spPr>
          <a:xfrm>
            <a:off x="377558" y="149546"/>
            <a:ext cx="6076134" cy="510856"/>
          </a:xfrm>
          <a:prstGeom prst="rect">
            <a:avLst/>
          </a:prstGeom>
        </p:spPr>
        <p:txBody>
          <a:bodyPr lIns="0" tIns="0" rIns="0" bIns="0">
            <a:normAutofit/>
          </a:bodyPr>
          <a:lstStyle>
            <a:lvl1pPr defTabSz="603332">
              <a:defRPr b="1">
                <a:solidFill>
                  <a:srgbClr val="000000"/>
                </a:solidFill>
                <a:latin typeface="Arial"/>
                <a:ea typeface="Arial"/>
                <a:cs typeface="Arial"/>
                <a:sym typeface="Arial"/>
              </a:defRPr>
            </a:lvl1pPr>
          </a:lstStyle>
          <a:p>
            <a:pPr lvl="0">
              <a:defRPr sz="1800" b="0"/>
            </a:pPr>
            <a:r>
              <a:rPr sz="2700" b="1"/>
              <a:t>Oracle Spatial &amp; Graph Option</a:t>
            </a:r>
          </a:p>
        </p:txBody>
      </p:sp>
      <p:pic>
        <p:nvPicPr>
          <p:cNvPr id="263" name="image26.png"/>
          <p:cNvPicPr/>
          <p:nvPr/>
        </p:nvPicPr>
        <p:blipFill>
          <a:blip r:embed="rId3">
            <a:extLst/>
          </a:blip>
          <a:stretch>
            <a:fillRect/>
          </a:stretch>
        </p:blipFill>
        <p:spPr>
          <a:xfrm>
            <a:off x="381333" y="773711"/>
            <a:ext cx="2081298" cy="1284338"/>
          </a:xfrm>
          <a:prstGeom prst="rect">
            <a:avLst/>
          </a:prstGeom>
          <a:ln w="12700">
            <a:miter lim="400000"/>
          </a:ln>
        </p:spPr>
      </p:pic>
      <p:grpSp>
        <p:nvGrpSpPr>
          <p:cNvPr id="266" name="Group 266"/>
          <p:cNvGrpSpPr/>
          <p:nvPr/>
        </p:nvGrpSpPr>
        <p:grpSpPr>
          <a:xfrm>
            <a:off x="721908" y="2026186"/>
            <a:ext cx="2116476" cy="1309232"/>
            <a:chOff x="0" y="0"/>
            <a:chExt cx="2116475" cy="1309230"/>
          </a:xfrm>
        </p:grpSpPr>
        <p:sp>
          <p:nvSpPr>
            <p:cNvPr id="264" name="Shape 264"/>
            <p:cNvSpPr/>
            <p:nvPr/>
          </p:nvSpPr>
          <p:spPr>
            <a:xfrm>
              <a:off x="-1" y="-1"/>
              <a:ext cx="2116476" cy="1309232"/>
            </a:xfrm>
            <a:prstGeom prst="rect">
              <a:avLst/>
            </a:prstGeom>
            <a:solidFill>
              <a:srgbClr val="A3A3A3"/>
            </a:solidFill>
            <a:ln w="12700" cap="flat">
              <a:noFill/>
              <a:miter lim="400000"/>
            </a:ln>
            <a:effectLst/>
          </p:spPr>
          <p:txBody>
            <a:bodyPr wrap="square" lIns="0" tIns="0" rIns="0" bIns="0" numCol="1" anchor="ctr">
              <a:noAutofit/>
            </a:bodyPr>
            <a:lstStyle/>
            <a:p>
              <a:pPr lvl="0" defTabSz="914400">
                <a:defRPr>
                  <a:solidFill>
                    <a:srgbClr val="000000"/>
                  </a:solidFill>
                  <a:latin typeface="Arial"/>
                  <a:ea typeface="Arial"/>
                  <a:cs typeface="Arial"/>
                  <a:sym typeface="Arial"/>
                </a:defRPr>
              </a:pPr>
              <a:endParaRPr/>
            </a:p>
          </p:txBody>
        </p:sp>
        <p:pic>
          <p:nvPicPr>
            <p:cNvPr id="265" name="image27.png"/>
            <p:cNvPicPr/>
            <p:nvPr/>
          </p:nvPicPr>
          <p:blipFill>
            <a:blip r:embed="rId4">
              <a:extLst/>
            </a:blip>
            <a:stretch>
              <a:fillRect/>
            </a:stretch>
          </p:blipFill>
          <p:spPr>
            <a:xfrm>
              <a:off x="-1" y="0"/>
              <a:ext cx="2116476" cy="1309230"/>
            </a:xfrm>
            <a:prstGeom prst="rect">
              <a:avLst/>
            </a:prstGeom>
            <a:ln w="12700" cap="flat">
              <a:noFill/>
              <a:miter lim="400000"/>
            </a:ln>
            <a:effectLst/>
          </p:spPr>
        </p:pic>
      </p:grpSp>
      <p:pic>
        <p:nvPicPr>
          <p:cNvPr id="267" name="image28.jpeg" descr="http://static.guim.co.uk/sys-images/Guardian/Pix/pictures/2010/1/23/1264235134383/linked_data_diagram_460.jpg"/>
          <p:cNvPicPr/>
          <p:nvPr/>
        </p:nvPicPr>
        <p:blipFill>
          <a:blip r:embed="rId5">
            <a:extLst/>
          </a:blip>
          <a:stretch>
            <a:fillRect/>
          </a:stretch>
        </p:blipFill>
        <p:spPr>
          <a:xfrm>
            <a:off x="172025" y="3084812"/>
            <a:ext cx="2499916" cy="1524680"/>
          </a:xfrm>
          <a:prstGeom prst="rect">
            <a:avLst/>
          </a:prstGeom>
          <a:ln w="12700">
            <a:miter lim="400000"/>
          </a:ln>
        </p:spPr>
      </p:pic>
      <p:sp>
        <p:nvSpPr>
          <p:cNvPr id="268" name="Shape 268"/>
          <p:cNvSpPr>
            <a:spLocks noGrp="1"/>
          </p:cNvSpPr>
          <p:nvPr>
            <p:ph type="sldNum" sz="quarter" idx="2"/>
          </p:nvPr>
        </p:nvSpPr>
        <p:spPr>
          <a:xfrm>
            <a:off x="8618532" y="4858764"/>
            <a:ext cx="127002"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600">
                <a:solidFill>
                  <a:srgbClr val="9F9F9F"/>
                </a:solidFill>
              </a:rPr>
              <a:t>7</a:t>
            </a:fld>
            <a:endParaRPr sz="600">
              <a:solidFill>
                <a:srgbClr val="9F9F9F"/>
              </a:solidFill>
            </a:endParaRPr>
          </a:p>
        </p:txBody>
      </p:sp>
      <p:sp>
        <p:nvSpPr>
          <p:cNvPr id="269" name="Shape 269"/>
          <p:cNvSpPr/>
          <p:nvPr/>
        </p:nvSpPr>
        <p:spPr>
          <a:xfrm>
            <a:off x="2641040" y="759668"/>
            <a:ext cx="6359119" cy="325132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defTabSz="685606">
              <a:lnSpc>
                <a:spcPct val="90000"/>
              </a:lnSpc>
              <a:spcBef>
                <a:spcPts val="1200"/>
              </a:spcBef>
              <a:defRPr>
                <a:solidFill>
                  <a:srgbClr val="000000"/>
                </a:solidFill>
              </a:defRPr>
            </a:pPr>
            <a:r>
              <a:rPr sz="1700" b="1">
                <a:solidFill>
                  <a:srgbClr val="FF0000"/>
                </a:solidFill>
                <a:latin typeface="Arial"/>
                <a:ea typeface="Arial"/>
                <a:cs typeface="Arial"/>
                <a:sym typeface="Arial"/>
              </a:rPr>
              <a:t>Avanzate funzionalità per la gestione e l'analisi di dati spaziali, grafi e reti semantiche.</a:t>
            </a:r>
            <a:endParaRPr sz="1700">
              <a:latin typeface="Calibri"/>
              <a:ea typeface="Calibri"/>
              <a:cs typeface="Calibri"/>
              <a:sym typeface="Calibri"/>
            </a:endParaRPr>
          </a:p>
          <a:p>
            <a:pPr marL="572558" lvl="1" indent="-169333" defTabSz="914446">
              <a:lnSpc>
                <a:spcPct val="90000"/>
              </a:lnSpc>
              <a:spcBef>
                <a:spcPts val="200"/>
              </a:spcBef>
              <a:buClr>
                <a:srgbClr val="000000"/>
              </a:buClr>
              <a:buSzPct val="100000"/>
              <a:buFont typeface="Arial"/>
              <a:buChar char="–"/>
              <a:defRPr>
                <a:solidFill>
                  <a:srgbClr val="000000"/>
                </a:solidFill>
              </a:defRPr>
            </a:pPr>
            <a:endParaRPr sz="1500" b="1">
              <a:solidFill>
                <a:srgbClr val="FF0000"/>
              </a:solidFill>
              <a:latin typeface="Calibri"/>
              <a:ea typeface="Calibri"/>
              <a:cs typeface="Calibri"/>
              <a:sym typeface="Calibri"/>
            </a:endParaRPr>
          </a:p>
          <a:p>
            <a:pPr marL="572558" lvl="1" indent="-169333" defTabSz="914446">
              <a:lnSpc>
                <a:spcPct val="90000"/>
              </a:lnSpc>
              <a:spcBef>
                <a:spcPts val="200"/>
              </a:spcBef>
              <a:buClr>
                <a:srgbClr val="000000"/>
              </a:buClr>
              <a:buSzPct val="100000"/>
              <a:buFont typeface="Arial"/>
              <a:buChar char="–"/>
              <a:defRPr>
                <a:solidFill>
                  <a:srgbClr val="000000"/>
                </a:solidFill>
              </a:defRPr>
            </a:pPr>
            <a:r>
              <a:rPr sz="1500" b="1">
                <a:solidFill>
                  <a:srgbClr val="FF0000"/>
                </a:solidFill>
                <a:latin typeface="Arial"/>
                <a:ea typeface="Arial"/>
                <a:cs typeface="Arial"/>
                <a:sym typeface="Arial"/>
              </a:rPr>
              <a:t>“Fully integrated in the kernel"</a:t>
            </a:r>
            <a:br>
              <a:rPr sz="1500" b="1">
                <a:solidFill>
                  <a:srgbClr val="FF0000"/>
                </a:solidFill>
                <a:latin typeface="Arial"/>
                <a:ea typeface="Arial"/>
                <a:cs typeface="Arial"/>
                <a:sym typeface="Arial"/>
              </a:rPr>
            </a:br>
            <a:r>
              <a:rPr sz="1500" b="1">
                <a:solidFill>
                  <a:srgbClr val="5F5F5F"/>
                </a:solidFill>
                <a:latin typeface="Arial"/>
                <a:ea typeface="Arial"/>
                <a:cs typeface="Arial"/>
                <a:sym typeface="Arial"/>
              </a:rPr>
              <a:t>Performance impareggiabili per le "Spatial Query", con scalabilità praticamente infinita. </a:t>
            </a:r>
            <a:endParaRPr sz="1500">
              <a:latin typeface="Calibri"/>
              <a:ea typeface="Calibri"/>
              <a:cs typeface="Calibri"/>
              <a:sym typeface="Calibri"/>
            </a:endParaRPr>
          </a:p>
          <a:p>
            <a:pPr marL="572558" lvl="1" indent="-169333" defTabSz="914446">
              <a:lnSpc>
                <a:spcPct val="90000"/>
              </a:lnSpc>
              <a:spcBef>
                <a:spcPts val="200"/>
              </a:spcBef>
              <a:buClr>
                <a:srgbClr val="000000"/>
              </a:buClr>
              <a:buSzPct val="100000"/>
              <a:buFont typeface="Arial"/>
              <a:buChar char="–"/>
              <a:defRPr>
                <a:solidFill>
                  <a:srgbClr val="000000"/>
                </a:solidFill>
              </a:defRPr>
            </a:pPr>
            <a:endParaRPr sz="1500">
              <a:latin typeface="Calibri"/>
              <a:ea typeface="Calibri"/>
              <a:cs typeface="Calibri"/>
              <a:sym typeface="Calibri"/>
            </a:endParaRPr>
          </a:p>
          <a:p>
            <a:pPr marL="572558" lvl="1" indent="-169333" defTabSz="914446">
              <a:lnSpc>
                <a:spcPct val="90000"/>
              </a:lnSpc>
              <a:spcBef>
                <a:spcPts val="200"/>
              </a:spcBef>
              <a:buClr>
                <a:srgbClr val="000000"/>
              </a:buClr>
              <a:buSzPct val="100000"/>
              <a:buFont typeface="Arial"/>
              <a:buChar char="–"/>
              <a:defRPr>
                <a:solidFill>
                  <a:srgbClr val="000000"/>
                </a:solidFill>
              </a:defRPr>
            </a:pPr>
            <a:r>
              <a:rPr sz="1500" b="1">
                <a:solidFill>
                  <a:srgbClr val="FF0000"/>
                </a:solidFill>
                <a:latin typeface="Arial"/>
                <a:ea typeface="Arial"/>
                <a:cs typeface="Arial"/>
                <a:sym typeface="Arial"/>
              </a:rPr>
              <a:t>“Reduce complexity”</a:t>
            </a:r>
            <a:br>
              <a:rPr sz="1500" b="1">
                <a:solidFill>
                  <a:srgbClr val="FF0000"/>
                </a:solidFill>
                <a:latin typeface="Arial"/>
                <a:ea typeface="Arial"/>
                <a:cs typeface="Arial"/>
                <a:sym typeface="Arial"/>
              </a:rPr>
            </a:br>
            <a:r>
              <a:rPr sz="1500" b="1">
                <a:solidFill>
                  <a:srgbClr val="5F5F5F"/>
                </a:solidFill>
                <a:latin typeface="Arial"/>
                <a:ea typeface="Arial"/>
                <a:cs typeface="Arial"/>
                <a:sym typeface="Arial"/>
              </a:rPr>
              <a:t>La logica Spaziale é gestita interamente dal database, liberando così la logica applicativa da complesse e ripetitive operazioni.</a:t>
            </a:r>
            <a:endParaRPr sz="1500">
              <a:latin typeface="Calibri"/>
              <a:ea typeface="Calibri"/>
              <a:cs typeface="Calibri"/>
              <a:sym typeface="Calibri"/>
            </a:endParaRPr>
          </a:p>
          <a:p>
            <a:pPr marL="572558" lvl="1" indent="-169333" defTabSz="914446">
              <a:lnSpc>
                <a:spcPct val="90000"/>
              </a:lnSpc>
              <a:spcBef>
                <a:spcPts val="200"/>
              </a:spcBef>
              <a:buClr>
                <a:srgbClr val="000000"/>
              </a:buClr>
              <a:buSzPct val="100000"/>
              <a:buFont typeface="Arial"/>
              <a:buChar char="–"/>
              <a:defRPr>
                <a:solidFill>
                  <a:srgbClr val="000000"/>
                </a:solidFill>
              </a:defRPr>
            </a:pPr>
            <a:endParaRPr sz="1500">
              <a:latin typeface="Calibri"/>
              <a:ea typeface="Calibri"/>
              <a:cs typeface="Calibri"/>
              <a:sym typeface="Calibri"/>
            </a:endParaRPr>
          </a:p>
          <a:p>
            <a:pPr marL="572558" lvl="1" indent="-169333" defTabSz="914446">
              <a:lnSpc>
                <a:spcPct val="90000"/>
              </a:lnSpc>
              <a:spcBef>
                <a:spcPts val="200"/>
              </a:spcBef>
              <a:buClr>
                <a:srgbClr val="000000"/>
              </a:buClr>
              <a:buSzPct val="100000"/>
              <a:buFont typeface="Arial"/>
              <a:buChar char="–"/>
              <a:defRPr>
                <a:solidFill>
                  <a:srgbClr val="000000"/>
                </a:solidFill>
              </a:defRPr>
            </a:pPr>
            <a:r>
              <a:rPr sz="1500" b="1">
                <a:solidFill>
                  <a:srgbClr val="FF0000"/>
                </a:solidFill>
                <a:latin typeface="Arial"/>
                <a:ea typeface="Arial"/>
                <a:cs typeface="Arial"/>
                <a:sym typeface="Arial"/>
              </a:rPr>
              <a:t>“Extend DB capabilities” </a:t>
            </a:r>
            <a:br>
              <a:rPr sz="1500" b="1">
                <a:solidFill>
                  <a:srgbClr val="FF0000"/>
                </a:solidFill>
                <a:latin typeface="Arial"/>
                <a:ea typeface="Arial"/>
                <a:cs typeface="Arial"/>
                <a:sym typeface="Arial"/>
              </a:rPr>
            </a:br>
            <a:r>
              <a:rPr sz="1500" b="1">
                <a:solidFill>
                  <a:srgbClr val="5F5F5F"/>
                </a:solidFill>
                <a:latin typeface="Arial"/>
                <a:ea typeface="Arial"/>
                <a:cs typeface="Arial"/>
                <a:sym typeface="Arial"/>
              </a:rPr>
              <a:t>Il Database non diventa solo un contenitore di dati, ma si estende ai metodi per un'ottimale analisi dei dati stessi.</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 name="Group 296"/>
          <p:cNvGrpSpPr/>
          <p:nvPr/>
        </p:nvGrpSpPr>
        <p:grpSpPr>
          <a:xfrm>
            <a:off x="225289" y="605103"/>
            <a:ext cx="2434091" cy="1689323"/>
            <a:chOff x="0" y="0"/>
            <a:chExt cx="2434089" cy="1689321"/>
          </a:xfrm>
        </p:grpSpPr>
        <p:grpSp>
          <p:nvGrpSpPr>
            <p:cNvPr id="275" name="Group 275"/>
            <p:cNvGrpSpPr/>
            <p:nvPr/>
          </p:nvGrpSpPr>
          <p:grpSpPr>
            <a:xfrm>
              <a:off x="0" y="-1"/>
              <a:ext cx="2434091" cy="1689323"/>
              <a:chOff x="0" y="0"/>
              <a:chExt cx="2434089" cy="1689321"/>
            </a:xfrm>
          </p:grpSpPr>
          <p:sp>
            <p:nvSpPr>
              <p:cNvPr id="273" name="Shape 273"/>
              <p:cNvSpPr/>
              <p:nvPr/>
            </p:nvSpPr>
            <p:spPr>
              <a:xfrm>
                <a:off x="0" y="-1"/>
                <a:ext cx="2434091" cy="1689323"/>
              </a:xfrm>
              <a:prstGeom prst="rect">
                <a:avLst/>
              </a:prstGeom>
              <a:solidFill>
                <a:srgbClr val="525252"/>
              </a:solidFill>
              <a:ln w="12700" cap="flat">
                <a:noFill/>
                <a:miter lim="400000"/>
              </a:ln>
              <a:effectLst>
                <a:outerShdw blurRad="50800" dist="27940" dir="5400000" rotWithShape="0">
                  <a:srgbClr val="000000">
                    <a:alpha val="32000"/>
                  </a:srgbClr>
                </a:outerShdw>
              </a:effectLst>
            </p:spPr>
            <p:txBody>
              <a:bodyPr wrap="square" lIns="0" tIns="0" rIns="0" bIns="0" numCol="1" anchor="ctr">
                <a:noAutofit/>
              </a:bodyPr>
              <a:lstStyle/>
              <a:p>
                <a:pPr lvl="0" algn="ctr" defTabSz="457200">
                  <a:defRPr sz="1200">
                    <a:solidFill>
                      <a:srgbClr val="FFFFFF"/>
                    </a:solidFill>
                    <a:uFill>
                      <a:solidFill>
                        <a:srgbClr val="FFFFFF"/>
                      </a:solidFill>
                    </a:uFill>
                    <a:latin typeface="Helvetica Light"/>
                    <a:ea typeface="Helvetica Light"/>
                    <a:cs typeface="Helvetica Light"/>
                    <a:sym typeface="Helvetica Light"/>
                  </a:defRPr>
                </a:pPr>
                <a:endParaRPr/>
              </a:p>
            </p:txBody>
          </p:sp>
          <p:sp>
            <p:nvSpPr>
              <p:cNvPr id="274" name="Shape 274"/>
              <p:cNvSpPr/>
              <p:nvPr/>
            </p:nvSpPr>
            <p:spPr>
              <a:xfrm>
                <a:off x="188235" y="333806"/>
                <a:ext cx="2057620" cy="1111524"/>
              </a:xfrm>
              <a:prstGeom prst="roundRect">
                <a:avLst>
                  <a:gd name="adj" fmla="val 1926"/>
                </a:avLst>
              </a:prstGeom>
              <a:solidFill>
                <a:srgbClr val="FFFFFF"/>
              </a:solidFill>
              <a:ln w="12700" cap="flat">
                <a:noFill/>
                <a:miter lim="400000"/>
              </a:ln>
              <a:effectLst/>
            </p:spPr>
            <p:txBody>
              <a:bodyPr wrap="square" lIns="0" tIns="0" rIns="0" bIns="0" numCol="1" anchor="t">
                <a:noAutofit/>
              </a:bodyPr>
              <a:lstStyle/>
              <a:p>
                <a:pPr marL="119062" lvl="0" indent="-119062" defTabSz="457200">
                  <a:defRPr sz="1000">
                    <a:solidFill>
                      <a:srgbClr val="000000"/>
                    </a:solidFill>
                    <a:uFill>
                      <a:solidFill/>
                    </a:uFill>
                    <a:latin typeface="+mn-lt"/>
                    <a:ea typeface="+mn-ea"/>
                    <a:cs typeface="+mn-cs"/>
                    <a:sym typeface="Helvetica"/>
                  </a:defRPr>
                </a:pPr>
                <a:endParaRPr/>
              </a:p>
            </p:txBody>
          </p:sp>
        </p:grpSp>
        <p:sp>
          <p:nvSpPr>
            <p:cNvPr id="276" name="Shape 276"/>
            <p:cNvSpPr/>
            <p:nvPr/>
          </p:nvSpPr>
          <p:spPr>
            <a:xfrm>
              <a:off x="398719" y="73447"/>
              <a:ext cx="833427" cy="264253"/>
            </a:xfrm>
            <a:prstGeom prst="rect">
              <a:avLst/>
            </a:prstGeom>
            <a:noFill/>
            <a:ln w="12700" cap="flat">
              <a:noFill/>
              <a:miter lim="400000"/>
            </a:ln>
            <a:effectLst>
              <a:outerShdw blurRad="50800" dist="27940" dir="5400000" rotWithShape="0">
                <a:srgbClr val="000000">
                  <a:alpha val="32000"/>
                </a:srgbClr>
              </a:outerShdw>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defTabSz="457200">
                <a:defRPr sz="1200" b="1">
                  <a:solidFill>
                    <a:srgbClr val="FFFFFF"/>
                  </a:solidFill>
                  <a:uFill>
                    <a:solidFill>
                      <a:srgbClr val="FFFFFF"/>
                    </a:solidFill>
                  </a:uFill>
                  <a:latin typeface="Arial"/>
                  <a:ea typeface="Arial"/>
                  <a:cs typeface="Arial"/>
                  <a:sym typeface="Arial"/>
                </a:defRPr>
              </a:lvl1pPr>
            </a:lstStyle>
            <a:p>
              <a:pPr lvl="0">
                <a:defRPr sz="1800" b="0">
                  <a:solidFill>
                    <a:srgbClr val="000000"/>
                  </a:solidFill>
                  <a:uFillTx/>
                </a:defRPr>
              </a:pPr>
              <a:r>
                <a:rPr sz="1200" b="1">
                  <a:solidFill>
                    <a:srgbClr val="FFFFFF"/>
                  </a:solidFill>
                  <a:uFill>
                    <a:solidFill>
                      <a:srgbClr val="FFFFFF"/>
                    </a:solidFill>
                  </a:uFill>
                </a:rPr>
                <a:t>Memory</a:t>
              </a:r>
            </a:p>
          </p:txBody>
        </p:sp>
        <p:sp>
          <p:nvSpPr>
            <p:cNvPr id="277" name="Shape 277"/>
            <p:cNvSpPr/>
            <p:nvPr/>
          </p:nvSpPr>
          <p:spPr>
            <a:xfrm>
              <a:off x="274507" y="1183386"/>
              <a:ext cx="1397079"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200" b="1">
                  <a:solidFill>
                    <a:srgbClr val="A7A7A7"/>
                  </a:solidFill>
                  <a:uFill>
                    <a:solidFill>
                      <a:srgbClr val="A7A7A7"/>
                    </a:solidFill>
                  </a:uFill>
                  <a:latin typeface="+mn-lt"/>
                  <a:ea typeface="+mn-ea"/>
                  <a:cs typeface="+mn-cs"/>
                  <a:sym typeface="Helvetica"/>
                </a:defRPr>
              </a:lvl1pPr>
            </a:lstStyle>
            <a:p>
              <a:pPr lvl="0">
                <a:defRPr sz="1800" b="0">
                  <a:solidFill>
                    <a:srgbClr val="000000"/>
                  </a:solidFill>
                  <a:uFillTx/>
                </a:defRPr>
              </a:pPr>
              <a:r>
                <a:rPr sz="1200" b="1">
                  <a:solidFill>
                    <a:srgbClr val="A7A7A7"/>
                  </a:solidFill>
                  <a:uFill>
                    <a:solidFill>
                      <a:srgbClr val="A7A7A7"/>
                    </a:solidFill>
                  </a:uFill>
                </a:rPr>
                <a:t>Pure Columnar</a:t>
              </a:r>
            </a:p>
          </p:txBody>
        </p:sp>
        <p:grpSp>
          <p:nvGrpSpPr>
            <p:cNvPr id="286" name="Group 286"/>
            <p:cNvGrpSpPr/>
            <p:nvPr/>
          </p:nvGrpSpPr>
          <p:grpSpPr>
            <a:xfrm>
              <a:off x="274507" y="519350"/>
              <a:ext cx="849748" cy="664035"/>
              <a:chOff x="0" y="0"/>
              <a:chExt cx="849746" cy="664034"/>
            </a:xfrm>
          </p:grpSpPr>
          <p:pic>
            <p:nvPicPr>
              <p:cNvPr id="278" name="image30.png"/>
              <p:cNvPicPr/>
              <p:nvPr/>
            </p:nvPicPr>
            <p:blipFill>
              <a:blip r:embed="rId3">
                <a:extLst/>
              </a:blip>
              <a:stretch>
                <a:fillRect/>
              </a:stretch>
            </p:blipFill>
            <p:spPr>
              <a:xfrm>
                <a:off x="0" y="0"/>
                <a:ext cx="78191" cy="664035"/>
              </a:xfrm>
              <a:prstGeom prst="rect">
                <a:avLst/>
              </a:prstGeom>
              <a:ln w="12700" cap="flat">
                <a:noFill/>
                <a:miter lim="400000"/>
              </a:ln>
              <a:effectLst/>
            </p:spPr>
          </p:pic>
          <p:pic>
            <p:nvPicPr>
              <p:cNvPr id="279" name="image30.png"/>
              <p:cNvPicPr/>
              <p:nvPr/>
            </p:nvPicPr>
            <p:blipFill>
              <a:blip r:embed="rId3">
                <a:extLst/>
              </a:blip>
              <a:stretch>
                <a:fillRect/>
              </a:stretch>
            </p:blipFill>
            <p:spPr>
              <a:xfrm>
                <a:off x="110222" y="0"/>
                <a:ext cx="78191" cy="664035"/>
              </a:xfrm>
              <a:prstGeom prst="rect">
                <a:avLst/>
              </a:prstGeom>
              <a:ln w="12700" cap="flat">
                <a:noFill/>
                <a:miter lim="400000"/>
              </a:ln>
              <a:effectLst/>
            </p:spPr>
          </p:pic>
          <p:pic>
            <p:nvPicPr>
              <p:cNvPr id="280" name="image30.png"/>
              <p:cNvPicPr/>
              <p:nvPr/>
            </p:nvPicPr>
            <p:blipFill>
              <a:blip r:embed="rId3">
                <a:extLst/>
              </a:blip>
              <a:stretch>
                <a:fillRect/>
              </a:stretch>
            </p:blipFill>
            <p:spPr>
              <a:xfrm>
                <a:off x="220443" y="0"/>
                <a:ext cx="78192" cy="664035"/>
              </a:xfrm>
              <a:prstGeom prst="rect">
                <a:avLst/>
              </a:prstGeom>
              <a:ln w="12700" cap="flat">
                <a:noFill/>
                <a:miter lim="400000"/>
              </a:ln>
              <a:effectLst/>
            </p:spPr>
          </p:pic>
          <p:pic>
            <p:nvPicPr>
              <p:cNvPr id="281" name="image30.png"/>
              <p:cNvPicPr/>
              <p:nvPr/>
            </p:nvPicPr>
            <p:blipFill>
              <a:blip r:embed="rId3">
                <a:extLst/>
              </a:blip>
              <a:stretch>
                <a:fillRect/>
              </a:stretch>
            </p:blipFill>
            <p:spPr>
              <a:xfrm>
                <a:off x="330665" y="0"/>
                <a:ext cx="78192" cy="664035"/>
              </a:xfrm>
              <a:prstGeom prst="rect">
                <a:avLst/>
              </a:prstGeom>
              <a:ln w="12700" cap="flat">
                <a:noFill/>
                <a:miter lim="400000"/>
              </a:ln>
              <a:effectLst/>
            </p:spPr>
          </p:pic>
          <p:pic>
            <p:nvPicPr>
              <p:cNvPr id="282" name="image30.png"/>
              <p:cNvPicPr/>
              <p:nvPr/>
            </p:nvPicPr>
            <p:blipFill>
              <a:blip r:embed="rId3">
                <a:extLst/>
              </a:blip>
              <a:stretch>
                <a:fillRect/>
              </a:stretch>
            </p:blipFill>
            <p:spPr>
              <a:xfrm>
                <a:off x="440888" y="0"/>
                <a:ext cx="78191" cy="664035"/>
              </a:xfrm>
              <a:prstGeom prst="rect">
                <a:avLst/>
              </a:prstGeom>
              <a:ln w="12700" cap="flat">
                <a:noFill/>
                <a:miter lim="400000"/>
              </a:ln>
              <a:effectLst/>
            </p:spPr>
          </p:pic>
          <p:pic>
            <p:nvPicPr>
              <p:cNvPr id="283" name="image30.png"/>
              <p:cNvPicPr/>
              <p:nvPr/>
            </p:nvPicPr>
            <p:blipFill>
              <a:blip r:embed="rId3">
                <a:extLst/>
              </a:blip>
              <a:stretch>
                <a:fillRect/>
              </a:stretch>
            </p:blipFill>
            <p:spPr>
              <a:xfrm>
                <a:off x="551110" y="0"/>
                <a:ext cx="78191" cy="664035"/>
              </a:xfrm>
              <a:prstGeom prst="rect">
                <a:avLst/>
              </a:prstGeom>
              <a:ln w="12700" cap="flat">
                <a:noFill/>
                <a:miter lim="400000"/>
              </a:ln>
              <a:effectLst/>
            </p:spPr>
          </p:pic>
          <p:pic>
            <p:nvPicPr>
              <p:cNvPr id="284" name="image30.png"/>
              <p:cNvPicPr/>
              <p:nvPr/>
            </p:nvPicPr>
            <p:blipFill>
              <a:blip r:embed="rId3">
                <a:extLst/>
              </a:blip>
              <a:stretch>
                <a:fillRect/>
              </a:stretch>
            </p:blipFill>
            <p:spPr>
              <a:xfrm>
                <a:off x="661332" y="0"/>
                <a:ext cx="78191" cy="664035"/>
              </a:xfrm>
              <a:prstGeom prst="rect">
                <a:avLst/>
              </a:prstGeom>
              <a:ln w="12700" cap="flat">
                <a:noFill/>
                <a:miter lim="400000"/>
              </a:ln>
              <a:effectLst/>
            </p:spPr>
          </p:pic>
          <p:pic>
            <p:nvPicPr>
              <p:cNvPr id="285" name="image30.png"/>
              <p:cNvPicPr/>
              <p:nvPr/>
            </p:nvPicPr>
            <p:blipFill>
              <a:blip r:embed="rId3">
                <a:extLst/>
              </a:blip>
              <a:stretch>
                <a:fillRect/>
              </a:stretch>
            </p:blipFill>
            <p:spPr>
              <a:xfrm>
                <a:off x="771555" y="0"/>
                <a:ext cx="78192" cy="664035"/>
              </a:xfrm>
              <a:prstGeom prst="rect">
                <a:avLst/>
              </a:prstGeom>
              <a:ln w="12700" cap="flat">
                <a:noFill/>
                <a:miter lim="400000"/>
              </a:ln>
              <a:effectLst/>
            </p:spPr>
          </p:pic>
        </p:grpSp>
        <p:grpSp>
          <p:nvGrpSpPr>
            <p:cNvPr id="295" name="Group 295"/>
            <p:cNvGrpSpPr/>
            <p:nvPr/>
          </p:nvGrpSpPr>
          <p:grpSpPr>
            <a:xfrm>
              <a:off x="1185170" y="532766"/>
              <a:ext cx="832581" cy="650621"/>
              <a:chOff x="0" y="0"/>
              <a:chExt cx="832580" cy="650619"/>
            </a:xfrm>
          </p:grpSpPr>
          <p:pic>
            <p:nvPicPr>
              <p:cNvPr id="287" name="image31.png"/>
              <p:cNvPicPr/>
              <p:nvPr/>
            </p:nvPicPr>
            <p:blipFill>
              <a:blip r:embed="rId4">
                <a:extLst/>
              </a:blip>
              <a:stretch>
                <a:fillRect/>
              </a:stretch>
            </p:blipFill>
            <p:spPr>
              <a:xfrm>
                <a:off x="0" y="-1"/>
                <a:ext cx="76612" cy="650621"/>
              </a:xfrm>
              <a:prstGeom prst="rect">
                <a:avLst/>
              </a:prstGeom>
              <a:ln w="12700" cap="flat">
                <a:noFill/>
                <a:miter lim="400000"/>
              </a:ln>
              <a:effectLst/>
            </p:spPr>
          </p:pic>
          <p:pic>
            <p:nvPicPr>
              <p:cNvPr id="288" name="image31.png"/>
              <p:cNvPicPr/>
              <p:nvPr/>
            </p:nvPicPr>
            <p:blipFill>
              <a:blip r:embed="rId4">
                <a:extLst/>
              </a:blip>
              <a:stretch>
                <a:fillRect/>
              </a:stretch>
            </p:blipFill>
            <p:spPr>
              <a:xfrm>
                <a:off x="107995" y="-1"/>
                <a:ext cx="76612" cy="650621"/>
              </a:xfrm>
              <a:prstGeom prst="rect">
                <a:avLst/>
              </a:prstGeom>
              <a:ln w="12700" cap="flat">
                <a:noFill/>
                <a:miter lim="400000"/>
              </a:ln>
              <a:effectLst/>
            </p:spPr>
          </p:pic>
          <p:pic>
            <p:nvPicPr>
              <p:cNvPr id="289" name="image31.png"/>
              <p:cNvPicPr/>
              <p:nvPr/>
            </p:nvPicPr>
            <p:blipFill>
              <a:blip r:embed="rId4">
                <a:extLst/>
              </a:blip>
              <a:stretch>
                <a:fillRect/>
              </a:stretch>
            </p:blipFill>
            <p:spPr>
              <a:xfrm>
                <a:off x="215990" y="-1"/>
                <a:ext cx="76612" cy="650621"/>
              </a:xfrm>
              <a:prstGeom prst="rect">
                <a:avLst/>
              </a:prstGeom>
              <a:ln w="12700" cap="flat">
                <a:noFill/>
                <a:miter lim="400000"/>
              </a:ln>
              <a:effectLst/>
            </p:spPr>
          </p:pic>
          <p:pic>
            <p:nvPicPr>
              <p:cNvPr id="290" name="image31.png"/>
              <p:cNvPicPr/>
              <p:nvPr/>
            </p:nvPicPr>
            <p:blipFill>
              <a:blip r:embed="rId4">
                <a:extLst/>
              </a:blip>
              <a:stretch>
                <a:fillRect/>
              </a:stretch>
            </p:blipFill>
            <p:spPr>
              <a:xfrm>
                <a:off x="323985" y="-1"/>
                <a:ext cx="76612" cy="650621"/>
              </a:xfrm>
              <a:prstGeom prst="rect">
                <a:avLst/>
              </a:prstGeom>
              <a:ln w="12700" cap="flat">
                <a:noFill/>
                <a:miter lim="400000"/>
              </a:ln>
              <a:effectLst/>
            </p:spPr>
          </p:pic>
          <p:pic>
            <p:nvPicPr>
              <p:cNvPr id="291" name="image31.png"/>
              <p:cNvPicPr/>
              <p:nvPr/>
            </p:nvPicPr>
            <p:blipFill>
              <a:blip r:embed="rId4">
                <a:extLst/>
              </a:blip>
              <a:stretch>
                <a:fillRect/>
              </a:stretch>
            </p:blipFill>
            <p:spPr>
              <a:xfrm>
                <a:off x="431980" y="-1"/>
                <a:ext cx="76612" cy="650621"/>
              </a:xfrm>
              <a:prstGeom prst="rect">
                <a:avLst/>
              </a:prstGeom>
              <a:ln w="12700" cap="flat">
                <a:noFill/>
                <a:miter lim="400000"/>
              </a:ln>
              <a:effectLst/>
            </p:spPr>
          </p:pic>
          <p:pic>
            <p:nvPicPr>
              <p:cNvPr id="292" name="image31.png"/>
              <p:cNvPicPr/>
              <p:nvPr/>
            </p:nvPicPr>
            <p:blipFill>
              <a:blip r:embed="rId4">
                <a:extLst/>
              </a:blip>
              <a:stretch>
                <a:fillRect/>
              </a:stretch>
            </p:blipFill>
            <p:spPr>
              <a:xfrm>
                <a:off x="539976" y="-1"/>
                <a:ext cx="76612" cy="650621"/>
              </a:xfrm>
              <a:prstGeom prst="rect">
                <a:avLst/>
              </a:prstGeom>
              <a:ln w="12700" cap="flat">
                <a:noFill/>
                <a:miter lim="400000"/>
              </a:ln>
              <a:effectLst/>
            </p:spPr>
          </p:pic>
          <p:pic>
            <p:nvPicPr>
              <p:cNvPr id="293" name="image31.png"/>
              <p:cNvPicPr/>
              <p:nvPr/>
            </p:nvPicPr>
            <p:blipFill>
              <a:blip r:embed="rId4">
                <a:extLst/>
              </a:blip>
              <a:stretch>
                <a:fillRect/>
              </a:stretch>
            </p:blipFill>
            <p:spPr>
              <a:xfrm>
                <a:off x="647971" y="-1"/>
                <a:ext cx="76612" cy="650621"/>
              </a:xfrm>
              <a:prstGeom prst="rect">
                <a:avLst/>
              </a:prstGeom>
              <a:ln w="12700" cap="flat">
                <a:noFill/>
                <a:miter lim="400000"/>
              </a:ln>
              <a:effectLst/>
            </p:spPr>
          </p:pic>
          <p:pic>
            <p:nvPicPr>
              <p:cNvPr id="294" name="image31.png"/>
              <p:cNvPicPr/>
              <p:nvPr/>
            </p:nvPicPr>
            <p:blipFill>
              <a:blip r:embed="rId4">
                <a:extLst/>
              </a:blip>
              <a:stretch>
                <a:fillRect/>
              </a:stretch>
            </p:blipFill>
            <p:spPr>
              <a:xfrm>
                <a:off x="755968" y="-1"/>
                <a:ext cx="76613" cy="650621"/>
              </a:xfrm>
              <a:prstGeom prst="rect">
                <a:avLst/>
              </a:prstGeom>
              <a:ln w="12700" cap="flat">
                <a:noFill/>
                <a:miter lim="400000"/>
              </a:ln>
              <a:effectLst/>
            </p:spPr>
          </p:pic>
        </p:grpSp>
      </p:grpSp>
      <p:grpSp>
        <p:nvGrpSpPr>
          <p:cNvPr id="299" name="Group 299"/>
          <p:cNvGrpSpPr/>
          <p:nvPr/>
        </p:nvGrpSpPr>
        <p:grpSpPr>
          <a:xfrm>
            <a:off x="957626" y="1698273"/>
            <a:ext cx="1817873" cy="2810471"/>
            <a:chOff x="0" y="0"/>
            <a:chExt cx="1817871" cy="2810469"/>
          </a:xfrm>
        </p:grpSpPr>
        <p:sp>
          <p:nvSpPr>
            <p:cNvPr id="297" name="Shape 297"/>
            <p:cNvSpPr/>
            <p:nvPr/>
          </p:nvSpPr>
          <p:spPr>
            <a:xfrm rot="11975499" flipH="1">
              <a:off x="412090" y="90483"/>
              <a:ext cx="993691" cy="2629504"/>
            </a:xfrm>
            <a:custGeom>
              <a:avLst/>
              <a:gdLst/>
              <a:ahLst/>
              <a:cxnLst>
                <a:cxn ang="0">
                  <a:pos x="wd2" y="hd2"/>
                </a:cxn>
                <a:cxn ang="5400000">
                  <a:pos x="wd2" y="hd2"/>
                </a:cxn>
                <a:cxn ang="10800000">
                  <a:pos x="wd2" y="hd2"/>
                </a:cxn>
                <a:cxn ang="16200000">
                  <a:pos x="wd2" y="hd2"/>
                </a:cxn>
              </a:cxnLst>
              <a:rect l="0" t="0" r="r" b="b"/>
              <a:pathLst>
                <a:path w="20821" h="21600" extrusionOk="0">
                  <a:moveTo>
                    <a:pt x="0" y="20216"/>
                  </a:moveTo>
                  <a:lnTo>
                    <a:pt x="6807" y="17769"/>
                  </a:lnTo>
                  <a:lnTo>
                    <a:pt x="6807" y="18811"/>
                  </a:lnTo>
                  <a:cubicBezTo>
                    <a:pt x="14544" y="17567"/>
                    <a:pt x="19995" y="14333"/>
                    <a:pt x="20735" y="10545"/>
                  </a:cubicBezTo>
                  <a:cubicBezTo>
                    <a:pt x="21600" y="14973"/>
                    <a:pt x="15853" y="19105"/>
                    <a:pt x="6807" y="20559"/>
                  </a:cubicBezTo>
                  <a:lnTo>
                    <a:pt x="6807" y="21600"/>
                  </a:lnTo>
                  <a:close/>
                  <a:moveTo>
                    <a:pt x="20820" y="11419"/>
                  </a:moveTo>
                  <a:cubicBezTo>
                    <a:pt x="20820" y="6078"/>
                    <a:pt x="11499" y="1748"/>
                    <a:pt x="0" y="1748"/>
                  </a:cubicBezTo>
                  <a:lnTo>
                    <a:pt x="0" y="0"/>
                  </a:lnTo>
                  <a:cubicBezTo>
                    <a:pt x="11499" y="0"/>
                    <a:pt x="20820" y="4330"/>
                    <a:pt x="20820" y="9671"/>
                  </a:cubicBezTo>
                  <a:close/>
                </a:path>
              </a:pathLst>
            </a:custGeom>
            <a:gradFill flip="none" rotWithShape="1">
              <a:gsLst>
                <a:gs pos="0">
                  <a:srgbClr val="095CC4"/>
                </a:gs>
                <a:gs pos="35000">
                  <a:srgbClr val="8ABCFA"/>
                </a:gs>
                <a:gs pos="100000">
                  <a:srgbClr val="FFFFFF"/>
                </a:gs>
              </a:gsLst>
              <a:lin ang="16200000" scaled="0"/>
            </a:gradFill>
            <a:ln w="12700" cap="flat">
              <a:noFill/>
              <a:miter lim="400000"/>
            </a:ln>
            <a:effectLst>
              <a:outerShdw blurRad="38100" dist="20000" dir="5400000" rotWithShape="0">
                <a:srgbClr val="000000">
                  <a:alpha val="38000"/>
                </a:srgbClr>
              </a:outerShdw>
            </a:effectLst>
          </p:spPr>
          <p:txBody>
            <a:bodyPr wrap="square" lIns="0" tIns="0" rIns="0" bIns="0" numCol="1" anchor="ctr">
              <a:noAutofit/>
            </a:bodyPr>
            <a:lstStyle/>
            <a:p>
              <a:pPr lvl="0" algn="ctr" defTabSz="457200">
                <a:defRPr sz="1200">
                  <a:solidFill>
                    <a:srgbClr val="000000"/>
                  </a:solidFill>
                  <a:uFill>
                    <a:solidFill/>
                  </a:uFill>
                  <a:latin typeface="Helvetica Light"/>
                  <a:ea typeface="Helvetica Light"/>
                  <a:cs typeface="Helvetica Light"/>
                  <a:sym typeface="Helvetica Light"/>
                </a:defRPr>
              </a:pPr>
              <a:endParaRPr/>
            </a:p>
          </p:txBody>
        </p:sp>
        <p:sp>
          <p:nvSpPr>
            <p:cNvPr id="298" name="Shape 298"/>
            <p:cNvSpPr/>
            <p:nvPr/>
          </p:nvSpPr>
          <p:spPr>
            <a:xfrm rot="11975499" flipH="1">
              <a:off x="245273" y="1294004"/>
              <a:ext cx="993668" cy="13901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1497"/>
                    <a:pt x="11929" y="3306"/>
                    <a:pt x="0" y="3306"/>
                  </a:cubicBezTo>
                  <a:lnTo>
                    <a:pt x="0" y="0"/>
                  </a:lnTo>
                  <a:cubicBezTo>
                    <a:pt x="11929" y="0"/>
                    <a:pt x="21600" y="8190"/>
                    <a:pt x="21600" y="18294"/>
                  </a:cubicBezTo>
                  <a:close/>
                </a:path>
              </a:pathLst>
            </a:custGeom>
            <a:solidFill>
              <a:srgbClr val="000000">
                <a:alpha val="20000"/>
              </a:srgbClr>
            </a:solidFill>
            <a:ln w="12700" cap="flat">
              <a:noFill/>
              <a:miter lim="400000"/>
            </a:ln>
            <a:effectLst/>
          </p:spPr>
          <p:txBody>
            <a:bodyPr wrap="square" lIns="0" tIns="0" rIns="0" bIns="0" numCol="1" anchor="ctr">
              <a:noAutofit/>
            </a:bodyPr>
            <a:lstStyle/>
            <a:p>
              <a:pPr lvl="0" algn="ctr" defTabSz="457200">
                <a:defRPr sz="1200">
                  <a:solidFill>
                    <a:srgbClr val="000000"/>
                  </a:solidFill>
                  <a:uFill>
                    <a:solidFill/>
                  </a:uFill>
                  <a:latin typeface="Helvetica Light"/>
                  <a:ea typeface="Helvetica Light"/>
                  <a:cs typeface="Helvetica Light"/>
                  <a:sym typeface="Helvetica Light"/>
                </a:defRPr>
              </a:pPr>
              <a:endParaRPr/>
            </a:p>
          </p:txBody>
        </p:sp>
      </p:grpSp>
      <p:pic>
        <p:nvPicPr>
          <p:cNvPr id="300" name="image32.png" descr="BoxShot_Database-12c_Business In copy.png"/>
          <p:cNvPicPr/>
          <p:nvPr/>
        </p:nvPicPr>
        <p:blipFill>
          <a:blip r:embed="rId5">
            <a:extLst/>
          </a:blip>
          <a:stretch>
            <a:fillRect/>
          </a:stretch>
        </p:blipFill>
        <p:spPr>
          <a:xfrm>
            <a:off x="778921" y="2571750"/>
            <a:ext cx="1140130" cy="1479570"/>
          </a:xfrm>
          <a:prstGeom prst="rect">
            <a:avLst/>
          </a:prstGeom>
          <a:ln w="12700">
            <a:miter lim="400000"/>
          </a:ln>
        </p:spPr>
      </p:pic>
      <p:grpSp>
        <p:nvGrpSpPr>
          <p:cNvPr id="303" name="Group 303"/>
          <p:cNvGrpSpPr/>
          <p:nvPr/>
        </p:nvGrpSpPr>
        <p:grpSpPr>
          <a:xfrm>
            <a:off x="202607" y="3544299"/>
            <a:ext cx="1191646" cy="1092535"/>
            <a:chOff x="0" y="0"/>
            <a:chExt cx="1191644" cy="1092533"/>
          </a:xfrm>
        </p:grpSpPr>
        <p:pic>
          <p:nvPicPr>
            <p:cNvPr id="301" name="image33.png"/>
            <p:cNvPicPr/>
            <p:nvPr/>
          </p:nvPicPr>
          <p:blipFill>
            <a:blip r:embed="rId6">
              <a:extLst/>
            </a:blip>
            <a:stretch>
              <a:fillRect/>
            </a:stretch>
          </p:blipFill>
          <p:spPr>
            <a:xfrm>
              <a:off x="0" y="0"/>
              <a:ext cx="1191645" cy="1092534"/>
            </a:xfrm>
            <a:prstGeom prst="rect">
              <a:avLst/>
            </a:prstGeom>
            <a:ln w="12700" cap="flat">
              <a:noFill/>
              <a:miter lim="400000"/>
            </a:ln>
            <a:effectLst/>
          </p:spPr>
        </p:pic>
        <p:pic>
          <p:nvPicPr>
            <p:cNvPr id="302" name="image34.png"/>
            <p:cNvPicPr/>
            <p:nvPr/>
          </p:nvPicPr>
          <p:blipFill>
            <a:blip r:embed="rId7">
              <a:extLst/>
            </a:blip>
            <a:stretch>
              <a:fillRect/>
            </a:stretch>
          </p:blipFill>
          <p:spPr>
            <a:xfrm>
              <a:off x="191435" y="375772"/>
              <a:ext cx="808775" cy="530141"/>
            </a:xfrm>
            <a:prstGeom prst="rect">
              <a:avLst/>
            </a:prstGeom>
            <a:ln w="12700" cap="flat">
              <a:noFill/>
              <a:miter lim="400000"/>
            </a:ln>
            <a:effectLst>
              <a:outerShdw blurRad="50800" dist="38100" dir="2700000" rotWithShape="0">
                <a:srgbClr val="000000">
                  <a:alpha val="40000"/>
                </a:srgbClr>
              </a:outerShdw>
            </a:effectLst>
          </p:spPr>
        </p:pic>
      </p:grpSp>
      <p:sp>
        <p:nvSpPr>
          <p:cNvPr id="304" name="Shape 304"/>
          <p:cNvSpPr>
            <a:spLocks noGrp="1"/>
          </p:cNvSpPr>
          <p:nvPr>
            <p:ph type="title"/>
          </p:nvPr>
        </p:nvSpPr>
        <p:spPr>
          <a:xfrm>
            <a:off x="191305" y="48931"/>
            <a:ext cx="7644748" cy="623283"/>
          </a:xfrm>
          <a:prstGeom prst="rect">
            <a:avLst/>
          </a:prstGeom>
        </p:spPr>
        <p:txBody>
          <a:bodyPr lIns="0" tIns="0" rIns="0" bIns="0">
            <a:normAutofit/>
          </a:bodyPr>
          <a:lstStyle>
            <a:lvl1pPr defTabSz="603332">
              <a:defRPr b="1">
                <a:solidFill>
                  <a:srgbClr val="000000"/>
                </a:solidFill>
                <a:latin typeface="Arial"/>
                <a:ea typeface="Arial"/>
                <a:cs typeface="Arial"/>
                <a:sym typeface="Arial"/>
              </a:defRPr>
            </a:lvl1pPr>
          </a:lstStyle>
          <a:p>
            <a:pPr lvl="0">
              <a:defRPr sz="1800" b="0"/>
            </a:pPr>
            <a:r>
              <a:rPr sz="2700" b="1"/>
              <a:t>Oracle In-Memory Option</a:t>
            </a:r>
          </a:p>
        </p:txBody>
      </p:sp>
      <p:sp>
        <p:nvSpPr>
          <p:cNvPr id="305" name="Shape 305"/>
          <p:cNvSpPr>
            <a:spLocks noGrp="1"/>
          </p:cNvSpPr>
          <p:nvPr>
            <p:ph type="sldNum" sz="quarter" idx="2"/>
          </p:nvPr>
        </p:nvSpPr>
        <p:spPr>
          <a:xfrm>
            <a:off x="8618532" y="4858764"/>
            <a:ext cx="127002"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600">
                <a:solidFill>
                  <a:srgbClr val="9F9F9F"/>
                </a:solidFill>
              </a:rPr>
              <a:t>8</a:t>
            </a:fld>
            <a:endParaRPr sz="600">
              <a:solidFill>
                <a:srgbClr val="9F9F9F"/>
              </a:solidFill>
            </a:endParaRPr>
          </a:p>
        </p:txBody>
      </p:sp>
      <p:sp>
        <p:nvSpPr>
          <p:cNvPr id="306" name="Shape 306"/>
          <p:cNvSpPr/>
          <p:nvPr/>
        </p:nvSpPr>
        <p:spPr>
          <a:xfrm>
            <a:off x="2724330" y="716783"/>
            <a:ext cx="6284168" cy="37099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defTabSz="685606">
              <a:lnSpc>
                <a:spcPct val="90000"/>
              </a:lnSpc>
              <a:spcBef>
                <a:spcPts val="1200"/>
              </a:spcBef>
              <a:defRPr>
                <a:solidFill>
                  <a:srgbClr val="000000"/>
                </a:solidFill>
              </a:defRPr>
            </a:pPr>
            <a:r>
              <a:rPr sz="1700" b="1">
                <a:solidFill>
                  <a:srgbClr val="FF0000"/>
                </a:solidFill>
                <a:latin typeface="Arial"/>
                <a:ea typeface="Arial"/>
                <a:cs typeface="Arial"/>
                <a:sym typeface="Arial"/>
              </a:rPr>
              <a:t>Oracle Database 12c In-Memory option accellera le Query Analitiche in una modalità completamente trasparente. Abilita il concetto di "Real-Time Decision" anche su enormi quantità di dati.</a:t>
            </a:r>
            <a:endParaRPr sz="1700">
              <a:latin typeface="Calibri"/>
              <a:ea typeface="Calibri"/>
              <a:cs typeface="Calibri"/>
              <a:sym typeface="Calibri"/>
            </a:endParaRPr>
          </a:p>
          <a:p>
            <a:pPr marL="572558" lvl="1" indent="-169333" defTabSz="914446">
              <a:lnSpc>
                <a:spcPct val="90000"/>
              </a:lnSpc>
              <a:spcBef>
                <a:spcPts val="200"/>
              </a:spcBef>
              <a:buClr>
                <a:srgbClr val="000000"/>
              </a:buClr>
              <a:buSzPct val="100000"/>
              <a:buFont typeface="Arial"/>
              <a:buChar char="–"/>
              <a:defRPr>
                <a:solidFill>
                  <a:srgbClr val="000000"/>
                </a:solidFill>
              </a:defRPr>
            </a:pPr>
            <a:endParaRPr sz="1500" b="1">
              <a:solidFill>
                <a:srgbClr val="FF0000"/>
              </a:solidFill>
              <a:latin typeface="Calibri"/>
              <a:ea typeface="Calibri"/>
              <a:cs typeface="Calibri"/>
              <a:sym typeface="Calibri"/>
            </a:endParaRPr>
          </a:p>
          <a:p>
            <a:pPr marL="572558" lvl="1" indent="-169333" defTabSz="914446">
              <a:lnSpc>
                <a:spcPct val="90000"/>
              </a:lnSpc>
              <a:spcBef>
                <a:spcPts val="200"/>
              </a:spcBef>
              <a:buClr>
                <a:srgbClr val="000000"/>
              </a:buClr>
              <a:buSzPct val="100000"/>
              <a:buFont typeface="Arial"/>
              <a:buChar char="–"/>
              <a:defRPr>
                <a:solidFill>
                  <a:srgbClr val="000000"/>
                </a:solidFill>
              </a:defRPr>
            </a:pPr>
            <a:r>
              <a:rPr sz="1500" b="1">
                <a:solidFill>
                  <a:srgbClr val="FF0000"/>
                </a:solidFill>
                <a:latin typeface="Arial"/>
                <a:ea typeface="Arial"/>
                <a:cs typeface="Arial"/>
                <a:sym typeface="Arial"/>
              </a:rPr>
              <a:t>“Speed Up Analytics by Orders of Magnitude"</a:t>
            </a:r>
            <a:br>
              <a:rPr sz="1500" b="1">
                <a:solidFill>
                  <a:srgbClr val="FF0000"/>
                </a:solidFill>
                <a:latin typeface="Arial"/>
                <a:ea typeface="Arial"/>
                <a:cs typeface="Arial"/>
                <a:sym typeface="Arial"/>
              </a:rPr>
            </a:br>
            <a:r>
              <a:rPr sz="1500" b="1">
                <a:solidFill>
                  <a:srgbClr val="5F5F5F"/>
                </a:solidFill>
                <a:latin typeface="Arial"/>
                <a:ea typeface="Arial"/>
                <a:cs typeface="Arial"/>
                <a:sym typeface="Arial"/>
              </a:rPr>
              <a:t>Risposte immediate alle Query Analitiche. Miliardi di righe al secondo per CPU core.</a:t>
            </a:r>
            <a:endParaRPr sz="1500">
              <a:latin typeface="Calibri"/>
              <a:ea typeface="Calibri"/>
              <a:cs typeface="Calibri"/>
              <a:sym typeface="Calibri"/>
            </a:endParaRPr>
          </a:p>
          <a:p>
            <a:pPr marL="572558" lvl="1" indent="-169333" defTabSz="914446">
              <a:lnSpc>
                <a:spcPct val="90000"/>
              </a:lnSpc>
              <a:spcBef>
                <a:spcPts val="200"/>
              </a:spcBef>
              <a:buClr>
                <a:srgbClr val="000000"/>
              </a:buClr>
              <a:buSzPct val="100000"/>
              <a:buFont typeface="Arial"/>
              <a:buChar char="–"/>
              <a:defRPr>
                <a:solidFill>
                  <a:srgbClr val="000000"/>
                </a:solidFill>
              </a:defRPr>
            </a:pPr>
            <a:endParaRPr sz="1500">
              <a:latin typeface="Calibri"/>
              <a:ea typeface="Calibri"/>
              <a:cs typeface="Calibri"/>
              <a:sym typeface="Calibri"/>
            </a:endParaRPr>
          </a:p>
          <a:p>
            <a:pPr marL="572558" lvl="1" indent="-169333" defTabSz="914446">
              <a:lnSpc>
                <a:spcPct val="90000"/>
              </a:lnSpc>
              <a:spcBef>
                <a:spcPts val="200"/>
              </a:spcBef>
              <a:buClr>
                <a:srgbClr val="000000"/>
              </a:buClr>
              <a:buSzPct val="100000"/>
              <a:buFont typeface="Arial"/>
              <a:buChar char="–"/>
              <a:defRPr>
                <a:solidFill>
                  <a:srgbClr val="000000"/>
                </a:solidFill>
              </a:defRPr>
            </a:pPr>
            <a:r>
              <a:rPr sz="1500" b="1">
                <a:solidFill>
                  <a:srgbClr val="FF0000"/>
                </a:solidFill>
                <a:latin typeface="Arial"/>
                <a:ea typeface="Arial"/>
                <a:cs typeface="Arial"/>
                <a:sym typeface="Arial"/>
              </a:rPr>
              <a:t>“Unique Memory dual format architecture”</a:t>
            </a:r>
            <a:br>
              <a:rPr sz="1500" b="1">
                <a:solidFill>
                  <a:srgbClr val="FF0000"/>
                </a:solidFill>
                <a:latin typeface="Arial"/>
                <a:ea typeface="Arial"/>
                <a:cs typeface="Arial"/>
                <a:sym typeface="Arial"/>
              </a:rPr>
            </a:br>
            <a:r>
              <a:rPr sz="1500" b="1">
                <a:solidFill>
                  <a:srgbClr val="5F5F5F"/>
                </a:solidFill>
                <a:latin typeface="Arial"/>
                <a:ea typeface="Arial"/>
                <a:cs typeface="Arial"/>
                <a:sym typeface="Arial"/>
              </a:rPr>
              <a:t>Formato unico in memoria sia per OLTP (righe), sia per Analytics (colonne). Oracle utilizza un'architettura unica al mondo  per ottimizzarli entrambi.</a:t>
            </a:r>
            <a:endParaRPr sz="1500">
              <a:latin typeface="Calibri"/>
              <a:ea typeface="Calibri"/>
              <a:cs typeface="Calibri"/>
              <a:sym typeface="Calibri"/>
            </a:endParaRPr>
          </a:p>
          <a:p>
            <a:pPr marL="572558" lvl="1" indent="-169333" defTabSz="914446">
              <a:lnSpc>
                <a:spcPct val="90000"/>
              </a:lnSpc>
              <a:spcBef>
                <a:spcPts val="200"/>
              </a:spcBef>
              <a:buClr>
                <a:srgbClr val="000000"/>
              </a:buClr>
              <a:buSzPct val="100000"/>
              <a:buFont typeface="Arial"/>
              <a:buChar char="–"/>
              <a:defRPr>
                <a:solidFill>
                  <a:srgbClr val="000000"/>
                </a:solidFill>
              </a:defRPr>
            </a:pPr>
            <a:endParaRPr sz="1500">
              <a:latin typeface="Calibri"/>
              <a:ea typeface="Calibri"/>
              <a:cs typeface="Calibri"/>
              <a:sym typeface="Calibri"/>
            </a:endParaRPr>
          </a:p>
          <a:p>
            <a:pPr marL="572558" lvl="1" indent="-169333" defTabSz="914446">
              <a:lnSpc>
                <a:spcPct val="90000"/>
              </a:lnSpc>
              <a:spcBef>
                <a:spcPts val="200"/>
              </a:spcBef>
              <a:buClr>
                <a:srgbClr val="000000"/>
              </a:buClr>
              <a:buSzPct val="100000"/>
              <a:buFont typeface="Arial"/>
              <a:buChar char="–"/>
              <a:defRPr>
                <a:solidFill>
                  <a:srgbClr val="000000"/>
                </a:solidFill>
              </a:defRPr>
            </a:pPr>
            <a:r>
              <a:rPr sz="1500" b="1">
                <a:solidFill>
                  <a:srgbClr val="FF0000"/>
                </a:solidFill>
                <a:latin typeface="Arial"/>
                <a:ea typeface="Arial"/>
                <a:cs typeface="Arial"/>
                <a:sym typeface="Arial"/>
              </a:rPr>
              <a:t>“Fully Transparent” </a:t>
            </a:r>
            <a:br>
              <a:rPr sz="1500" b="1">
                <a:solidFill>
                  <a:srgbClr val="FF0000"/>
                </a:solidFill>
                <a:latin typeface="Arial"/>
                <a:ea typeface="Arial"/>
                <a:cs typeface="Arial"/>
                <a:sym typeface="Arial"/>
              </a:rPr>
            </a:br>
            <a:r>
              <a:rPr sz="1500" b="1">
                <a:solidFill>
                  <a:srgbClr val="5F5F5F"/>
                </a:solidFill>
                <a:latin typeface="Arial"/>
                <a:ea typeface="Arial"/>
                <a:cs typeface="Arial"/>
                <a:sym typeface="Arial"/>
              </a:rPr>
              <a:t>Completamente trasparente agli applicativi e ai modelli dati. Nessuna modifica richiesta. </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a:spLocks noGrp="1"/>
          </p:cNvSpPr>
          <p:nvPr>
            <p:ph type="title"/>
          </p:nvPr>
        </p:nvSpPr>
        <p:spPr>
          <a:xfrm>
            <a:off x="313297" y="63888"/>
            <a:ext cx="6643636" cy="596515"/>
          </a:xfrm>
          <a:prstGeom prst="rect">
            <a:avLst/>
          </a:prstGeom>
        </p:spPr>
        <p:txBody>
          <a:bodyPr lIns="0" tIns="0" rIns="0" bIns="0">
            <a:normAutofit/>
          </a:bodyPr>
          <a:lstStyle>
            <a:lvl1pPr defTabSz="658180">
              <a:defRPr b="1">
                <a:solidFill>
                  <a:srgbClr val="000000"/>
                </a:solidFill>
                <a:latin typeface="Arial"/>
                <a:ea typeface="Arial"/>
                <a:cs typeface="Arial"/>
                <a:sym typeface="Arial"/>
              </a:defRPr>
            </a:lvl1pPr>
          </a:lstStyle>
          <a:p>
            <a:pPr lvl="0">
              <a:defRPr sz="1800" b="0"/>
            </a:pPr>
            <a:r>
              <a:rPr sz="2700" b="1"/>
              <a:t>Oracle Engineered Systems</a:t>
            </a:r>
          </a:p>
        </p:txBody>
      </p:sp>
      <p:sp>
        <p:nvSpPr>
          <p:cNvPr id="311" name="Shape 311"/>
          <p:cNvSpPr>
            <a:spLocks noGrp="1"/>
          </p:cNvSpPr>
          <p:nvPr>
            <p:ph type="body" idx="4294967295"/>
          </p:nvPr>
        </p:nvSpPr>
        <p:spPr>
          <a:xfrm>
            <a:off x="2630333" y="660399"/>
            <a:ext cx="6326997" cy="3902078"/>
          </a:xfrm>
          <a:prstGeom prst="rect">
            <a:avLst/>
          </a:prstGeom>
        </p:spPr>
        <p:txBody>
          <a:bodyPr lIns="0" tIns="0" rIns="0" bIns="0">
            <a:normAutofit/>
          </a:bodyPr>
          <a:lstStyle/>
          <a:p>
            <a:pPr marL="0" lvl="0" indent="0" defTabSz="665037">
              <a:spcBef>
                <a:spcPts val="1100"/>
              </a:spcBef>
              <a:buSzTx/>
              <a:buNone/>
              <a:defRPr sz="1800">
                <a:solidFill>
                  <a:srgbClr val="000000"/>
                </a:solidFill>
              </a:defRPr>
            </a:pPr>
            <a:r>
              <a:rPr sz="2328" b="1">
                <a:solidFill>
                  <a:srgbClr val="FF0000"/>
                </a:solidFill>
                <a:latin typeface="Arial"/>
                <a:ea typeface="Arial"/>
                <a:cs typeface="Arial"/>
                <a:sym typeface="Arial"/>
              </a:rPr>
              <a:t>Sistemi Ottimali  per il Consolidamento</a:t>
            </a:r>
          </a:p>
          <a:p>
            <a:pPr marL="588232" lvl="1" indent="-197104" defTabSz="887012">
              <a:spcBef>
                <a:spcPts val="100"/>
              </a:spcBef>
              <a:buClr>
                <a:srgbClr val="000000"/>
              </a:buClr>
              <a:defRPr sz="1800">
                <a:solidFill>
                  <a:srgbClr val="000000"/>
                </a:solidFill>
              </a:defRPr>
            </a:pPr>
            <a:endParaRPr sz="1746" b="1">
              <a:solidFill>
                <a:srgbClr val="FF0000"/>
              </a:solidFill>
              <a:latin typeface="Arial"/>
              <a:ea typeface="Arial"/>
              <a:cs typeface="Arial"/>
              <a:sym typeface="Arial"/>
            </a:endParaRPr>
          </a:p>
          <a:p>
            <a:pPr marL="588232" lvl="1" indent="-197104" defTabSz="887012">
              <a:spcBef>
                <a:spcPts val="100"/>
              </a:spcBef>
              <a:buClr>
                <a:srgbClr val="000000"/>
              </a:buClr>
              <a:defRPr sz="1800">
                <a:solidFill>
                  <a:srgbClr val="000000"/>
                </a:solidFill>
              </a:defRPr>
            </a:pPr>
            <a:r>
              <a:rPr sz="1746" b="1">
                <a:solidFill>
                  <a:srgbClr val="FF0000"/>
                </a:solidFill>
                <a:latin typeface="Arial"/>
                <a:ea typeface="Arial"/>
                <a:cs typeface="Arial"/>
                <a:sym typeface="Arial"/>
              </a:rPr>
              <a:t>“Best machine for Database”</a:t>
            </a:r>
            <a:br>
              <a:rPr sz="1746" b="1">
                <a:solidFill>
                  <a:srgbClr val="FF0000"/>
                </a:solidFill>
                <a:latin typeface="Arial"/>
                <a:ea typeface="Arial"/>
                <a:cs typeface="Arial"/>
                <a:sym typeface="Arial"/>
              </a:rPr>
            </a:br>
            <a:r>
              <a:rPr sz="1746" b="1">
                <a:solidFill>
                  <a:srgbClr val="5F5F5F"/>
                </a:solidFill>
                <a:latin typeface="Arial"/>
                <a:ea typeface="Arial"/>
                <a:cs typeface="Arial"/>
                <a:sym typeface="Arial"/>
              </a:rPr>
              <a:t>Progettati e testati da Oracle per Oracle. Configurazione Ottimale. Cloud in a Box.</a:t>
            </a:r>
            <a:endParaRPr sz="1746">
              <a:latin typeface="Arial"/>
              <a:ea typeface="Arial"/>
              <a:cs typeface="Arial"/>
              <a:sym typeface="Arial"/>
            </a:endParaRPr>
          </a:p>
          <a:p>
            <a:pPr marL="588232" lvl="1" indent="-197104" defTabSz="887012">
              <a:spcBef>
                <a:spcPts val="100"/>
              </a:spcBef>
              <a:buClr>
                <a:srgbClr val="000000"/>
              </a:buClr>
              <a:defRPr sz="1800">
                <a:solidFill>
                  <a:srgbClr val="000000"/>
                </a:solidFill>
              </a:defRPr>
            </a:pPr>
            <a:endParaRPr sz="1746">
              <a:latin typeface="Arial"/>
              <a:ea typeface="Arial"/>
              <a:cs typeface="Arial"/>
              <a:sym typeface="Arial"/>
            </a:endParaRPr>
          </a:p>
          <a:p>
            <a:pPr marL="588232" lvl="1" indent="-197104" defTabSz="887012">
              <a:spcBef>
                <a:spcPts val="100"/>
              </a:spcBef>
              <a:buClr>
                <a:srgbClr val="000000"/>
              </a:buClr>
              <a:defRPr sz="1800">
                <a:solidFill>
                  <a:srgbClr val="000000"/>
                </a:solidFill>
              </a:defRPr>
            </a:pPr>
            <a:r>
              <a:rPr sz="1746" b="1">
                <a:solidFill>
                  <a:srgbClr val="FF0000"/>
                </a:solidFill>
                <a:latin typeface="Arial"/>
                <a:ea typeface="Arial"/>
                <a:cs typeface="Arial"/>
                <a:sym typeface="Arial"/>
              </a:rPr>
              <a:t>“Quick to Deploy”</a:t>
            </a:r>
            <a:br>
              <a:rPr sz="1746" b="1">
                <a:solidFill>
                  <a:srgbClr val="FF0000"/>
                </a:solidFill>
                <a:latin typeface="Arial"/>
                <a:ea typeface="Arial"/>
                <a:cs typeface="Arial"/>
                <a:sym typeface="Arial"/>
              </a:rPr>
            </a:br>
            <a:r>
              <a:rPr sz="1746" b="1">
                <a:solidFill>
                  <a:srgbClr val="5F5F5F"/>
                </a:solidFill>
                <a:latin typeface="Arial"/>
                <a:ea typeface="Arial"/>
                <a:cs typeface="Arial"/>
                <a:sym typeface="Arial"/>
              </a:rPr>
              <a:t>Pacchetto completo e pre-configurato per una facile integrazione nei Data Centers.</a:t>
            </a:r>
            <a:endParaRPr sz="1746" b="1">
              <a:latin typeface="Arial"/>
              <a:ea typeface="Arial"/>
              <a:cs typeface="Arial"/>
              <a:sym typeface="Arial"/>
            </a:endParaRPr>
          </a:p>
          <a:p>
            <a:pPr marL="588232" lvl="1" indent="-197104" defTabSz="887012">
              <a:spcBef>
                <a:spcPts val="100"/>
              </a:spcBef>
              <a:buClr>
                <a:srgbClr val="000000"/>
              </a:buClr>
              <a:defRPr sz="1800">
                <a:solidFill>
                  <a:srgbClr val="000000"/>
                </a:solidFill>
              </a:defRPr>
            </a:pPr>
            <a:endParaRPr sz="1746">
              <a:latin typeface="Arial"/>
              <a:ea typeface="Arial"/>
              <a:cs typeface="Arial"/>
              <a:sym typeface="Arial"/>
            </a:endParaRPr>
          </a:p>
          <a:p>
            <a:pPr marL="588232" lvl="1" indent="-197104" defTabSz="887012">
              <a:spcBef>
                <a:spcPts val="100"/>
              </a:spcBef>
              <a:buClr>
                <a:srgbClr val="000000"/>
              </a:buClr>
              <a:defRPr sz="1800">
                <a:solidFill>
                  <a:srgbClr val="000000"/>
                </a:solidFill>
              </a:defRPr>
            </a:pPr>
            <a:r>
              <a:rPr sz="1746" b="1">
                <a:solidFill>
                  <a:srgbClr val="FF0000"/>
                </a:solidFill>
                <a:latin typeface="Arial"/>
                <a:ea typeface="Arial"/>
                <a:cs typeface="Arial"/>
                <a:sym typeface="Arial"/>
              </a:rPr>
              <a:t>“Lower IT Costs” </a:t>
            </a:r>
            <a:br>
              <a:rPr sz="1746" b="1">
                <a:solidFill>
                  <a:srgbClr val="FF0000"/>
                </a:solidFill>
                <a:latin typeface="Arial"/>
                <a:ea typeface="Arial"/>
                <a:cs typeface="Arial"/>
                <a:sym typeface="Arial"/>
              </a:rPr>
            </a:br>
            <a:r>
              <a:rPr sz="1746" b="1">
                <a:solidFill>
                  <a:srgbClr val="5F5F5F"/>
                </a:solidFill>
                <a:latin typeface="Arial"/>
                <a:ea typeface="Arial"/>
                <a:cs typeface="Arial"/>
                <a:sym typeface="Arial"/>
              </a:rPr>
              <a:t>Consolida i carchi di lavoro ed evita il costo di server multipli. Elimina la complessita’ della gestione degli storage.  Price-Performances Ottimali. </a:t>
            </a:r>
          </a:p>
        </p:txBody>
      </p:sp>
      <p:grpSp>
        <p:nvGrpSpPr>
          <p:cNvPr id="319" name="Group 319"/>
          <p:cNvGrpSpPr/>
          <p:nvPr/>
        </p:nvGrpSpPr>
        <p:grpSpPr>
          <a:xfrm>
            <a:off x="152400" y="820385"/>
            <a:ext cx="2693156" cy="3720835"/>
            <a:chOff x="0" y="0"/>
            <a:chExt cx="2693155" cy="3720834"/>
          </a:xfrm>
        </p:grpSpPr>
        <p:pic>
          <p:nvPicPr>
            <p:cNvPr id="312" name="image35.png" descr="image9.png"/>
            <p:cNvPicPr/>
            <p:nvPr/>
          </p:nvPicPr>
          <p:blipFill>
            <a:blip r:embed="rId3">
              <a:extLst/>
            </a:blip>
            <a:srcRect b="6228"/>
            <a:stretch>
              <a:fillRect/>
            </a:stretch>
          </p:blipFill>
          <p:spPr>
            <a:xfrm>
              <a:off x="0" y="1500369"/>
              <a:ext cx="2477933" cy="1579922"/>
            </a:xfrm>
            <a:prstGeom prst="rect">
              <a:avLst/>
            </a:prstGeom>
            <a:ln w="12700" cap="flat">
              <a:noFill/>
              <a:miter lim="400000"/>
            </a:ln>
            <a:effectLst/>
          </p:spPr>
        </p:pic>
        <p:grpSp>
          <p:nvGrpSpPr>
            <p:cNvPr id="315" name="Group 315"/>
            <p:cNvGrpSpPr/>
            <p:nvPr/>
          </p:nvGrpSpPr>
          <p:grpSpPr>
            <a:xfrm>
              <a:off x="1038835" y="0"/>
              <a:ext cx="1654321" cy="1973345"/>
              <a:chOff x="0" y="0"/>
              <a:chExt cx="1654319" cy="1973343"/>
            </a:xfrm>
          </p:grpSpPr>
          <p:sp>
            <p:nvSpPr>
              <p:cNvPr id="313" name="Shape 313"/>
              <p:cNvSpPr/>
              <p:nvPr/>
            </p:nvSpPr>
            <p:spPr>
              <a:xfrm>
                <a:off x="0" y="1602368"/>
                <a:ext cx="1654320" cy="3709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ctr" defTabSz="649287">
                  <a:lnSpc>
                    <a:spcPct val="85000"/>
                  </a:lnSpc>
                  <a:defRPr sz="1400" b="1">
                    <a:solidFill>
                      <a:srgbClr val="000000"/>
                    </a:solidFill>
                    <a:uFill>
                      <a:solidFill/>
                    </a:uFill>
                    <a:latin typeface="Arial"/>
                    <a:ea typeface="Arial"/>
                    <a:cs typeface="Arial"/>
                    <a:sym typeface="Arial"/>
                  </a:defRPr>
                </a:lvl1pPr>
              </a:lstStyle>
              <a:p>
                <a:pPr lvl="0">
                  <a:defRPr sz="1800" b="0">
                    <a:uFillTx/>
                  </a:defRPr>
                </a:pPr>
                <a:r>
                  <a:rPr sz="1400" b="1">
                    <a:uFill>
                      <a:solidFill/>
                    </a:uFill>
                  </a:rPr>
                  <a:t>Oracle Exadata   Database Machine</a:t>
                </a:r>
              </a:p>
            </p:txBody>
          </p:sp>
          <p:pic>
            <p:nvPicPr>
              <p:cNvPr id="314" name="image36.png" descr="image14.png"/>
              <p:cNvPicPr/>
              <p:nvPr/>
            </p:nvPicPr>
            <p:blipFill>
              <a:blip r:embed="rId4">
                <a:extLst/>
              </a:blip>
              <a:stretch>
                <a:fillRect/>
              </a:stretch>
            </p:blipFill>
            <p:spPr>
              <a:xfrm>
                <a:off x="358628" y="0"/>
                <a:ext cx="965986" cy="1509813"/>
              </a:xfrm>
              <a:prstGeom prst="rect">
                <a:avLst/>
              </a:prstGeom>
              <a:ln w="12700" cap="flat">
                <a:noFill/>
                <a:miter lim="400000"/>
              </a:ln>
              <a:effectLst>
                <a:outerShdw blurRad="12700" rotWithShape="0">
                  <a:srgbClr val="000000">
                    <a:alpha val="34998"/>
                  </a:srgbClr>
                </a:outerShdw>
              </a:effectLst>
            </p:spPr>
          </p:pic>
        </p:grpSp>
        <p:grpSp>
          <p:nvGrpSpPr>
            <p:cNvPr id="318" name="Group 318"/>
            <p:cNvGrpSpPr/>
            <p:nvPr/>
          </p:nvGrpSpPr>
          <p:grpSpPr>
            <a:xfrm>
              <a:off x="0" y="2560791"/>
              <a:ext cx="1855160" cy="1160044"/>
              <a:chOff x="0" y="0"/>
              <a:chExt cx="1855159" cy="1160043"/>
            </a:xfrm>
          </p:grpSpPr>
          <p:sp>
            <p:nvSpPr>
              <p:cNvPr id="316" name="Shape 316"/>
              <p:cNvSpPr/>
              <p:nvPr/>
            </p:nvSpPr>
            <p:spPr>
              <a:xfrm>
                <a:off x="152400" y="0"/>
                <a:ext cx="1438204" cy="5445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ctr" defTabSz="649287">
                  <a:lnSpc>
                    <a:spcPct val="85000"/>
                  </a:lnSpc>
                  <a:defRPr>
                    <a:solidFill>
                      <a:srgbClr val="000000"/>
                    </a:solidFill>
                  </a:defRPr>
                </a:pPr>
                <a:r>
                  <a:rPr sz="1400" b="1">
                    <a:uFill>
                      <a:solidFill/>
                    </a:uFill>
                    <a:latin typeface="Arial"/>
                    <a:ea typeface="Arial"/>
                    <a:cs typeface="Arial"/>
                    <a:sym typeface="Arial"/>
                  </a:rPr>
                  <a:t>Oracle Database Appliance </a:t>
                </a:r>
                <a:br>
                  <a:rPr sz="1400" b="1">
                    <a:uFill>
                      <a:solidFill/>
                    </a:uFill>
                    <a:latin typeface="Arial"/>
                    <a:ea typeface="Arial"/>
                    <a:cs typeface="Arial"/>
                    <a:sym typeface="Arial"/>
                  </a:rPr>
                </a:br>
                <a:endParaRPr sz="1400" b="1">
                  <a:uFill>
                    <a:solidFill/>
                  </a:uFill>
                  <a:latin typeface="Arial"/>
                  <a:ea typeface="Arial"/>
                  <a:cs typeface="Arial"/>
                  <a:sym typeface="Arial"/>
                </a:endParaRPr>
              </a:p>
            </p:txBody>
          </p:sp>
          <p:pic>
            <p:nvPicPr>
              <p:cNvPr id="317" name="image37.png" descr="image8.png"/>
              <p:cNvPicPr/>
              <p:nvPr/>
            </p:nvPicPr>
            <p:blipFill>
              <a:blip r:embed="rId5">
                <a:extLst/>
              </a:blip>
              <a:stretch>
                <a:fillRect/>
              </a:stretch>
            </p:blipFill>
            <p:spPr>
              <a:xfrm>
                <a:off x="0" y="410847"/>
                <a:ext cx="1855160" cy="749197"/>
              </a:xfrm>
              <a:prstGeom prst="rect">
                <a:avLst/>
              </a:prstGeom>
              <a:ln w="12700" cap="flat">
                <a:noFill/>
                <a:miter lim="400000"/>
              </a:ln>
              <a:effectLst/>
            </p:spPr>
          </p:pic>
        </p:grpSp>
      </p:grpSp>
      <p:sp>
        <p:nvSpPr>
          <p:cNvPr id="320" name="Shape 320"/>
          <p:cNvSpPr>
            <a:spLocks noGrp="1"/>
          </p:cNvSpPr>
          <p:nvPr>
            <p:ph type="sldNum" sz="quarter" idx="2"/>
          </p:nvPr>
        </p:nvSpPr>
        <p:spPr>
          <a:xfrm>
            <a:off x="8618532" y="4858764"/>
            <a:ext cx="127002" cy="127001"/>
          </a:xfrm>
          <a:prstGeom prst="rect">
            <a:avLst/>
          </a:prstGeom>
          <a:extLst>
            <a:ext uri="{C572A759-6A51-4108-AA02-DFA0A04FC94B}">
              <ma14:wrappingTextBoxFlag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600">
                <a:solidFill>
                  <a:srgbClr val="9F9F9F"/>
                </a:solidFill>
              </a:rPr>
              <a:t>9</a:t>
            </a:fld>
            <a:endParaRPr sz="600">
              <a:solidFill>
                <a:srgbClr val="9F9F9F"/>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5F5F5F"/>
      </a:dk1>
      <a:lt1>
        <a:srgbClr val="DCE3E4"/>
      </a:lt1>
      <a:dk2>
        <a:srgbClr val="A7A7A7"/>
      </a:dk2>
      <a:lt2>
        <a:srgbClr val="535353"/>
      </a:lt2>
      <a:accent1>
        <a:srgbClr val="FF0000"/>
      </a:accent1>
      <a:accent2>
        <a:srgbClr val="8A133B"/>
      </a:accent2>
      <a:accent3>
        <a:srgbClr val="FF7700"/>
      </a:accent3>
      <a:accent4>
        <a:srgbClr val="46575E"/>
      </a:accent4>
      <a:accent5>
        <a:srgbClr val="8DA6B1"/>
      </a:accent5>
      <a:accent6>
        <a:srgbClr val="B0C3C8"/>
      </a:accent6>
      <a:hlink>
        <a:srgbClr val="0000FF"/>
      </a:hlink>
      <a:folHlink>
        <a:srgbClr val="FF00FF"/>
      </a:folHlink>
    </a:clrScheme>
    <a:fontScheme name="Default">
      <a:majorFont>
        <a:latin typeface="Avenir Book"/>
        <a:ea typeface="Avenir Book"/>
        <a:cs typeface="Avenir Book"/>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CE3E4"/>
        </a:solidFill>
        <a:ln w="25400" cap="flat">
          <a:solidFill>
            <a:srgbClr val="FF0000"/>
          </a:solidFill>
          <a:prstDash val="solid"/>
          <a:bevel/>
        </a:ln>
        <a:effectLst/>
      </a:spPr>
      <a:bodyPr rot="0" spcFirstLastPara="1" vertOverflow="overflow" horzOverflow="overflow" vert="horz" wrap="square" lIns="45718" tIns="45718" rIns="45718" bIns="45718" numCol="1" spcCol="38100" rtlCol="0" anchor="ctr">
        <a:spAutoFit/>
      </a:bodyPr>
      <a:lstStyle>
        <a:defPPr marL="0" marR="0" indent="0" algn="l" defTabSz="914019"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5F5F5F"/>
            </a:solidFill>
            <a:effectLst/>
            <a:uFillTx/>
            <a:latin typeface="+mj-lt"/>
            <a:ea typeface="+mj-ea"/>
            <a:cs typeface="+mj-cs"/>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0000"/>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0" tIns="0" rIns="0" bIns="0" numCol="1" spcCol="38100" rtlCol="0" anchor="t">
        <a:spAutoFit/>
      </a:bodyPr>
      <a:lstStyle>
        <a:defPPr marL="0" marR="0" indent="0" algn="l" defTabSz="914019"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5F5F5F"/>
            </a:solidFill>
            <a:effectLst/>
            <a:uFillTx/>
            <a:latin typeface="+mj-lt"/>
            <a:ea typeface="+mj-ea"/>
            <a:cs typeface="+mj-cs"/>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0000"/>
      </a:accent1>
      <a:accent2>
        <a:srgbClr val="8A133B"/>
      </a:accent2>
      <a:accent3>
        <a:srgbClr val="FF7700"/>
      </a:accent3>
      <a:accent4>
        <a:srgbClr val="46575E"/>
      </a:accent4>
      <a:accent5>
        <a:srgbClr val="8DA6B1"/>
      </a:accent5>
      <a:accent6>
        <a:srgbClr val="B0C3C8"/>
      </a:accent6>
      <a:hlink>
        <a:srgbClr val="0000FF"/>
      </a:hlink>
      <a:folHlink>
        <a:srgbClr val="FF00FF"/>
      </a:folHlink>
    </a:clrScheme>
    <a:fontScheme name="Default">
      <a:majorFont>
        <a:latin typeface="Avenir Book"/>
        <a:ea typeface="Avenir Book"/>
        <a:cs typeface="Avenir Book"/>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CE3E4"/>
        </a:solidFill>
        <a:ln w="25400" cap="flat">
          <a:solidFill>
            <a:srgbClr val="FF0000"/>
          </a:solidFill>
          <a:prstDash val="solid"/>
          <a:bevel/>
        </a:ln>
        <a:effectLst/>
      </a:spPr>
      <a:bodyPr rot="0" spcFirstLastPara="1" vertOverflow="overflow" horzOverflow="overflow" vert="horz" wrap="square" lIns="45718" tIns="45718" rIns="45718" bIns="45718" numCol="1" spcCol="38100" rtlCol="0" anchor="ctr">
        <a:spAutoFit/>
      </a:bodyPr>
      <a:lstStyle>
        <a:defPPr marL="0" marR="0" indent="0" algn="l" defTabSz="914019"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5F5F5F"/>
            </a:solidFill>
            <a:effectLst/>
            <a:uFillTx/>
            <a:latin typeface="+mj-lt"/>
            <a:ea typeface="+mj-ea"/>
            <a:cs typeface="+mj-cs"/>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0000"/>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0" tIns="0" rIns="0" bIns="0" numCol="1" spcCol="38100" rtlCol="0" anchor="t">
        <a:spAutoFit/>
      </a:bodyPr>
      <a:lstStyle>
        <a:defPPr marL="0" marR="0" indent="0" algn="l" defTabSz="914019"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5F5F5F"/>
            </a:solidFill>
            <a:effectLst/>
            <a:uFillTx/>
            <a:latin typeface="+mj-lt"/>
            <a:ea typeface="+mj-ea"/>
            <a:cs typeface="+mj-cs"/>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Application>Microsoft Macintosh PowerPoint</Application>
  <PresentationFormat>Presentazione su schermo (16:9)</PresentationFormat>
  <Slides>14</Slides>
  <Notes>9</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14</vt:i4>
      </vt:variant>
    </vt:vector>
  </HeadingPairs>
  <TitlesOfParts>
    <vt:vector size="20" baseType="lpstr">
      <vt:lpstr>Avenir Book</vt:lpstr>
      <vt:lpstr>Calibri</vt:lpstr>
      <vt:lpstr>Helvetica</vt:lpstr>
      <vt:lpstr>Helvetica Light</vt:lpstr>
      <vt:lpstr>Arial</vt:lpstr>
      <vt:lpstr>Default</vt:lpstr>
      <vt:lpstr>Presentazione di PowerPoint</vt:lpstr>
      <vt:lpstr>Oracle &amp; INAF: Mission </vt:lpstr>
      <vt:lpstr>Vision: INAF Private Cloud</vt:lpstr>
      <vt:lpstr>Actual: INAF Private Cloud</vt:lpstr>
      <vt:lpstr>Solo il motore non basta, occorre il metodo per utilizzarlo....</vt:lpstr>
      <vt:lpstr>Struttura delle INAF KTS</vt:lpstr>
      <vt:lpstr>Oracle Spatial &amp; Graph Option</vt:lpstr>
      <vt:lpstr>Oracle In-Memory Option</vt:lpstr>
      <vt:lpstr>Oracle Engineered Systems</vt:lpstr>
      <vt:lpstr>Engineered System Italia: una visione di sintesi</vt:lpstr>
      <vt:lpstr>A questo punto la domanda da porsi è:</vt:lpstr>
      <vt:lpstr>IL DATO:  vero e definitivo patrimonio della ricerca scientifica </vt:lpstr>
      <vt:lpstr>Presentazione di PowerPoint</vt:lpstr>
      <vt:lpstr>Presentazione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cp:lastModifiedBy/>
  <cp:revision>2</cp:revision>
  <dcterms:modified xsi:type="dcterms:W3CDTF">2015-10-06T07:50:45Z</dcterms:modified>
</cp:coreProperties>
</file>