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65"/>
    <p:restoredTop sz="86454"/>
  </p:normalViewPr>
  <p:slideViewPr>
    <p:cSldViewPr snapToGrid="0" snapToObjects="1">
      <p:cViewPr varScale="1">
        <p:scale>
          <a:sx n="113" d="100"/>
          <a:sy n="113" d="100"/>
        </p:scale>
        <p:origin x="177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39AB1-D710-8E4F-8359-F770511E4BD0}" type="datetimeFigureOut">
              <a:rPr lang="it-IT" smtClean="0"/>
              <a:t>10/02/21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AEAB2-9833-9A4F-9909-43FCB2F6DA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636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AEAB2-9833-9A4F-9909-43FCB2F6DAB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9269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AEAB2-9833-9A4F-9909-43FCB2F6DAB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1036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90800" y="2130425"/>
            <a:ext cx="5867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326972" y="3886200"/>
            <a:ext cx="444542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15-17 Febbraio 2021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4° Meeting Nazionale Collaborazione Euclid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B16A-0990-884A-8E56-C31E527B26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008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4E46-5F74-AB40-B327-E950E49B3E4E}" type="datetimeFigureOut">
              <a:rPr lang="it-IT" smtClean="0"/>
              <a:t>10/02/21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B16A-0990-884A-8E56-C31E527B26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23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90800" y="274638"/>
            <a:ext cx="38862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4E46-5F74-AB40-B327-E950E49B3E4E}" type="datetimeFigureOut">
              <a:rPr lang="it-IT" smtClean="0"/>
              <a:t>10/02/21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B16A-0990-884A-8E56-C31E527B26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3761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15-17 Febbraio 2021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4° Meeting Nazionale Collaborazione Euclid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B16A-0990-884A-8E56-C31E527B26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76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0799" y="4406900"/>
            <a:ext cx="59039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90799" y="2906713"/>
            <a:ext cx="5903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4E46-5F74-AB40-B327-E950E49B3E4E}" type="datetimeFigureOut">
              <a:rPr lang="it-IT" smtClean="0"/>
              <a:t>10/02/21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B16A-0990-884A-8E56-C31E527B26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620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05754" y="274638"/>
            <a:ext cx="5981045" cy="1143000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705754" y="1600200"/>
            <a:ext cx="292663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632386" y="1600200"/>
            <a:ext cx="305441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4E46-5F74-AB40-B327-E950E49B3E4E}" type="datetimeFigureOut">
              <a:rPr lang="it-IT" smtClean="0"/>
              <a:t>10/02/21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B16A-0990-884A-8E56-C31E527B26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79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0800" y="274638"/>
            <a:ext cx="609599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90800" y="1535113"/>
            <a:ext cx="3083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590800" y="2174875"/>
            <a:ext cx="3083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673801" y="1535113"/>
            <a:ext cx="30129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673801" y="2174875"/>
            <a:ext cx="30129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4E46-5F74-AB40-B327-E950E49B3E4E}" type="datetimeFigureOut">
              <a:rPr lang="it-IT" smtClean="0"/>
              <a:t>10/02/21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B16A-0990-884A-8E56-C31E527B26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203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15-17 Febbraio 2021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4° Meeting Nazionale Collaborazione Euclid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B16A-0990-884A-8E56-C31E527B26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116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15-17 Febbraio 2021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4° Meeting Nazionale Collaborazione Euclid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B16A-0990-884A-8E56-C31E527B26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7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57267" y="273050"/>
            <a:ext cx="287141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2924" y="273050"/>
            <a:ext cx="323387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457267" y="1435100"/>
            <a:ext cx="28714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4E46-5F74-AB40-B327-E950E49B3E4E}" type="datetimeFigureOut">
              <a:rPr lang="it-IT" smtClean="0"/>
              <a:t>10/02/21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B16A-0990-884A-8E56-C31E527B26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88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5172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634393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65172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4E46-5F74-AB40-B327-E950E49B3E4E}" type="datetimeFigureOut">
              <a:rPr lang="it-IT" smtClean="0"/>
              <a:t>10/02/21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B16A-0990-884A-8E56-C31E527B26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668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2402046" y="274638"/>
            <a:ext cx="62847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402046" y="1600200"/>
            <a:ext cx="62847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/>
              <a:t>15-17 Febbraio 2021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/>
              <a:t>4° Meeting Nazionale Collaborazione Euclid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EB16A-0990-884A-8E56-C31E527B2626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/>
          <p:cNvSpPr/>
          <p:nvPr userDrawn="1"/>
        </p:nvSpPr>
        <p:spPr>
          <a:xfrm>
            <a:off x="0" y="0"/>
            <a:ext cx="151854" cy="6858000"/>
          </a:xfrm>
          <a:prstGeom prst="rect">
            <a:avLst/>
          </a:prstGeom>
          <a:gradFill>
            <a:gsLst>
              <a:gs pos="95000">
                <a:schemeClr val="tx2">
                  <a:lumMod val="50000"/>
                </a:schemeClr>
              </a:gs>
              <a:gs pos="2000">
                <a:schemeClr val="accent1">
                  <a:tint val="50000"/>
                  <a:shade val="100000"/>
                  <a:satMod val="350000"/>
                </a:schemeClr>
              </a:gs>
              <a:gs pos="47000">
                <a:srgbClr val="3366FF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 descr="EC-Logo-mostcommon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16" y="1587657"/>
            <a:ext cx="1860325" cy="1063043"/>
          </a:xfrm>
          <a:prstGeom prst="rect">
            <a:avLst/>
          </a:prstGeom>
        </p:spPr>
      </p:pic>
      <p:pic>
        <p:nvPicPr>
          <p:cNvPr id="9" name="Immagine 8" descr="1024px-Asi_logo.svg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16" y="2920569"/>
            <a:ext cx="1860325" cy="116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74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428416" y="4296479"/>
            <a:ext cx="1728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/>
              <a:t>Insert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institute</a:t>
            </a:r>
            <a:r>
              <a:rPr lang="it-IT" dirty="0"/>
              <a:t> logo </a:t>
            </a:r>
            <a:r>
              <a:rPr lang="it-IT" dirty="0" err="1"/>
              <a:t>here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1403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1985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</Words>
  <Application>Microsoft Macintosh PowerPoint</Application>
  <PresentationFormat>Presentazione su schermo (4:3)</PresentationFormat>
  <Paragraphs>3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Petra Dell'Arme</dc:creator>
  <cp:lastModifiedBy>Microsoft Office User</cp:lastModifiedBy>
  <cp:revision>5</cp:revision>
  <dcterms:created xsi:type="dcterms:W3CDTF">2018-01-16T09:48:03Z</dcterms:created>
  <dcterms:modified xsi:type="dcterms:W3CDTF">2021-02-10T14:25:22Z</dcterms:modified>
</cp:coreProperties>
</file>