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27" r:id="rId1"/>
  </p:sldMasterIdLst>
  <p:notesMasterIdLst>
    <p:notesMasterId r:id="rId8"/>
  </p:notesMasterIdLst>
  <p:handoutMasterIdLst>
    <p:handoutMasterId r:id="rId9"/>
  </p:handoutMasterIdLst>
  <p:sldIdLst>
    <p:sldId id="313" r:id="rId2"/>
    <p:sldId id="328" r:id="rId3"/>
    <p:sldId id="336" r:id="rId4"/>
    <p:sldId id="349" r:id="rId5"/>
    <p:sldId id="348" r:id="rId6"/>
    <p:sldId id="350" r:id="rId7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CC3300"/>
    <a:srgbClr val="006600"/>
    <a:srgbClr val="FF5050"/>
    <a:srgbClr val="FF9999"/>
    <a:srgbClr val="FFCC99"/>
    <a:srgbClr val="FFFF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24" autoAdjust="0"/>
  </p:normalViewPr>
  <p:slideViewPr>
    <p:cSldViewPr>
      <p:cViewPr varScale="1">
        <p:scale>
          <a:sx n="129" d="100"/>
          <a:sy n="129" d="100"/>
        </p:scale>
        <p:origin x="1026" y="120"/>
      </p:cViewPr>
      <p:guideLst>
        <p:guide orient="horz" pos="48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1872" y="-918"/>
      </p:cViewPr>
      <p:guideLst>
        <p:guide orient="horz" pos="3223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7954022A-210B-465F-9F4D-751E90C13996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1892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BA1C1854-D0AE-40D4-B285-88427564C7F2}" type="datetime1">
              <a:rPr lang="en-US"/>
              <a:pPr>
                <a:defRPr/>
              </a:pPr>
              <a:t>3/11/2015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64263206-727E-465F-B978-6B7C5449968C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599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63206-727E-465F-B978-6B7C5449968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007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will talk about the operational constraints concerning the Subsystem integration.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63206-727E-465F-B978-6B7C5449968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15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Concerning the AIT needs, each subsystem will have to designate a person with whom we will communicate and exchange schedule, documents and data about the subsystem integration. Before the delivery at LAM, we need to have the following documents and information 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The mounting and operating instructions, </a:t>
            </a:r>
          </a:p>
          <a:p>
            <a:pPr marL="171450" indent="-171450">
              <a:buFontTx/>
              <a:buChar char="-"/>
            </a:pPr>
            <a:r>
              <a:rPr lang="en-US" dirty="0"/>
              <a:t>T</a:t>
            </a:r>
            <a:r>
              <a:rPr lang="en-US" dirty="0" smtClean="0"/>
              <a:t>he MGSE user manual,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And how much space, how much people and how long for the storage, the MGSE mounting and the integration of the subsystem.</a:t>
            </a:r>
          </a:p>
          <a:p>
            <a:r>
              <a:rPr lang="en-US" dirty="0" smtClean="0"/>
              <a:t>At the delivery at LAM, we need to have the following documents: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Subsystem As built drawings,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Subsystem dimensional control report,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Subsystem parts Material certificate,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Subsystem surface and heat treatments certificate,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Cleanliness control and verification report for both the subsystem and the MGSE.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63206-727E-465F-B978-6B7C5449968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642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Concerning the AIT needs, each subsystem will have to designate a person with whom we will communicate and exchange schedule, documents and data about the subsystem integration. Before the delivery at LAM, we need to have the following documents and information 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The mounting and operating instructions, </a:t>
            </a:r>
          </a:p>
          <a:p>
            <a:pPr marL="171450" indent="-171450">
              <a:buFontTx/>
              <a:buChar char="-"/>
            </a:pPr>
            <a:r>
              <a:rPr lang="en-US" dirty="0"/>
              <a:t>T</a:t>
            </a:r>
            <a:r>
              <a:rPr lang="en-US" dirty="0" smtClean="0"/>
              <a:t>he MGSE user manual,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And how much space, how much people and how long for the storage, the MGSE mounting and the integration of the subsystem.</a:t>
            </a:r>
          </a:p>
          <a:p>
            <a:r>
              <a:rPr lang="en-US" dirty="0" smtClean="0"/>
              <a:t>At the delivery at LAM, we need to have the following documents: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Subsystem As built drawings,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Subsystem dimensional control report,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Subsystem parts Material certificate,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Subsystem surface and heat treatments certificate,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Cleanliness control and verification report for both the subsystem and the MGSE.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63206-727E-465F-B978-6B7C5449968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636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Concerning the AIT needs, each subsystem will have to designate a person with whom we will communicate and exchange schedule, documents and data about the subsystem integration. Before the delivery at LAM, we need to have the following documents and information 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The mounting and operating instructions, </a:t>
            </a:r>
          </a:p>
          <a:p>
            <a:pPr marL="171450" indent="-171450">
              <a:buFontTx/>
              <a:buChar char="-"/>
            </a:pPr>
            <a:r>
              <a:rPr lang="en-US" dirty="0"/>
              <a:t>T</a:t>
            </a:r>
            <a:r>
              <a:rPr lang="en-US" dirty="0" smtClean="0"/>
              <a:t>he MGSE user manual,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And how much space, how much people and how long for the storage, the MGSE mounting and the integration of the subsystem.</a:t>
            </a:r>
          </a:p>
          <a:p>
            <a:r>
              <a:rPr lang="en-US" dirty="0" smtClean="0"/>
              <a:t>At the delivery at LAM, we need to have the following documents: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Subsystem As built drawings,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Subsystem dimensional control report,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Subsystem parts Material certificate,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Subsystem surface and heat treatments certificate,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Cleanliness control and verification report for both the subsystem and the MGSE.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63206-727E-465F-B978-6B7C5449968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707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Concerning the AIT needs, each subsystem will have to designate a person with whom we will communicate and exchange schedule, documents and data about the subsystem integration. Before the delivery at LAM, we need to have the following documents and information 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The mounting and operating instructions, </a:t>
            </a:r>
          </a:p>
          <a:p>
            <a:pPr marL="171450" indent="-171450">
              <a:buFontTx/>
              <a:buChar char="-"/>
            </a:pPr>
            <a:r>
              <a:rPr lang="en-US" dirty="0"/>
              <a:t>T</a:t>
            </a:r>
            <a:r>
              <a:rPr lang="en-US" dirty="0" smtClean="0"/>
              <a:t>he MGSE user manual,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And how much space, how much people and how long for the storage, the MGSE mounting and the integration of the subsystem.</a:t>
            </a:r>
          </a:p>
          <a:p>
            <a:r>
              <a:rPr lang="en-US" dirty="0" smtClean="0"/>
              <a:t>At the delivery at LAM, we need to have the following documents: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Subsystem As built drawings,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Subsystem dimensional control report,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Subsystem parts Material certificate,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Subsystem surface and heat treatments certificate,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Cleanliness control and verification report for both the subsystem and the MGSE.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63206-727E-465F-B978-6B7C5449968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833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0"/>
            <a:ext cx="1016071" cy="718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75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3439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290" tIns="34290" rIns="3429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>
                <a:sym typeface="Helvetica Neue"/>
              </a:rPr>
              <a:t>Fourth level</a:t>
            </a:r>
          </a:p>
          <a:p>
            <a:pPr lvl="4"/>
            <a:r>
              <a:rPr lang="en-US" dirty="0" smtClean="0">
                <a:sym typeface="Helvetica Neue"/>
              </a:rPr>
              <a:t>Fifth level</a:t>
            </a:r>
          </a:p>
        </p:txBody>
      </p:sp>
      <p:sp>
        <p:nvSpPr>
          <p:cNvPr id="1028" name="Rectangle 22"/>
          <p:cNvSpPr>
            <a:spLocks/>
          </p:cNvSpPr>
          <p:nvPr/>
        </p:nvSpPr>
        <p:spPr bwMode="auto">
          <a:xfrm>
            <a:off x="0" y="206375"/>
            <a:ext cx="9144000" cy="411163"/>
          </a:xfrm>
          <a:prstGeom prst="rect">
            <a:avLst/>
          </a:prstGeom>
          <a:solidFill>
            <a:srgbClr val="173958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82296" tIns="41148" rIns="82296" bIns="41148" anchor="ctr"/>
          <a:lstStyle/>
          <a:p>
            <a:pPr algn="ctr"/>
            <a:endParaRPr lang="en-US" sz="2900" dirty="0">
              <a:solidFill>
                <a:srgbClr val="000000"/>
              </a:solidFill>
              <a:latin typeface="Verdana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029" name="Text Box 14"/>
          <p:cNvSpPr txBox="1">
            <a:spLocks/>
          </p:cNvSpPr>
          <p:nvPr/>
        </p:nvSpPr>
        <p:spPr bwMode="auto">
          <a:xfrm>
            <a:off x="7696200" y="128588"/>
            <a:ext cx="144780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600" b="1" dirty="0" smtClean="0">
                <a:solidFill>
                  <a:srgbClr val="BFBFBF"/>
                </a:solidFill>
                <a:latin typeface="Bank Gothic"/>
                <a:ea typeface="ヒラギノ角ゴ Pro W3"/>
                <a:cs typeface="ヒラギノ角ゴ Pro W3"/>
              </a:rPr>
              <a:t>Euclid</a:t>
            </a:r>
            <a:endParaRPr lang="en-US" sz="1600" b="1" dirty="0" smtClean="0">
              <a:solidFill>
                <a:srgbClr val="BFBFBF"/>
              </a:solidFill>
              <a:latin typeface="Bank Gothic"/>
              <a:ea typeface="ヒラギノ角ゴ Pro W3"/>
              <a:cs typeface="ヒラギノ角ゴ Pro W3"/>
            </a:endParaRPr>
          </a:p>
        </p:txBody>
      </p:sp>
      <p:sp>
        <p:nvSpPr>
          <p:cNvPr id="103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09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290" tIns="34290" rIns="34290" bIns="3429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Box 14"/>
          <p:cNvSpPr txBox="1">
            <a:spLocks/>
          </p:cNvSpPr>
          <p:nvPr/>
        </p:nvSpPr>
        <p:spPr bwMode="auto">
          <a:xfrm>
            <a:off x="7696200" y="304800"/>
            <a:ext cx="14478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600" b="1" dirty="0" smtClean="0">
                <a:solidFill>
                  <a:srgbClr val="BFBFBF"/>
                </a:solidFill>
                <a:latin typeface="Bank Gothic"/>
                <a:ea typeface="ヒラギノ角ゴ Pro W3"/>
                <a:cs typeface="ヒラギノ角ゴ Pro W3"/>
              </a:rPr>
              <a:t>Consortium</a:t>
            </a:r>
            <a:endParaRPr lang="en-US" sz="1600" b="1" dirty="0" smtClean="0">
              <a:solidFill>
                <a:srgbClr val="BFBFBF"/>
              </a:solidFill>
              <a:latin typeface="Bank Gothic"/>
              <a:ea typeface="ヒラギノ角ゴ Pro W3"/>
              <a:cs typeface="ヒラギノ角ゴ Pro W3"/>
            </a:endParaRPr>
          </a:p>
        </p:txBody>
      </p:sp>
      <p:sp>
        <p:nvSpPr>
          <p:cNvPr id="7" name="Rectangle 13"/>
          <p:cNvSpPr>
            <a:spLocks/>
          </p:cNvSpPr>
          <p:nvPr userDrawn="1"/>
        </p:nvSpPr>
        <p:spPr bwMode="auto">
          <a:xfrm>
            <a:off x="356802" y="6629400"/>
            <a:ext cx="8915400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algn="just">
              <a:defRPr/>
            </a:pPr>
            <a:r>
              <a:rPr lang="en-US" sz="1000" baseline="0" dirty="0" smtClean="0">
                <a:solidFill>
                  <a:srgbClr val="000000"/>
                </a:solidFill>
                <a:latin typeface="+mn-lt"/>
                <a:ea typeface="ＭＳ Ｐゴシック" pitchFamily="-105" charset="-128"/>
                <a:cs typeface="Arial" pitchFamily="34" charset="0"/>
              </a:rPr>
              <a:t> </a:t>
            </a:r>
            <a:r>
              <a:rPr lang="en-US" sz="1000" baseline="0" dirty="0" smtClean="0">
                <a:solidFill>
                  <a:srgbClr val="00B050"/>
                </a:solidFill>
                <a:latin typeface="+mn-lt"/>
                <a:ea typeface="ＭＳ Ｐゴシック" pitchFamily="-105" charset="-128"/>
                <a:cs typeface="Arial" pitchFamily="34" charset="0"/>
              </a:rPr>
              <a:t>Institute/Author</a:t>
            </a:r>
            <a:r>
              <a:rPr lang="en-US" sz="1000" baseline="0" dirty="0" smtClean="0">
                <a:solidFill>
                  <a:srgbClr val="000000"/>
                </a:solidFill>
                <a:latin typeface="+mn-lt"/>
                <a:ea typeface="ＭＳ Ｐゴシック" pitchFamily="-105" charset="-128"/>
                <a:cs typeface="Arial" pitchFamily="34" charset="0"/>
              </a:rPr>
              <a:t>	</a:t>
            </a:r>
            <a:r>
              <a:rPr lang="en-US" sz="1000" baseline="0" dirty="0" smtClean="0">
                <a:solidFill>
                  <a:srgbClr val="000000"/>
                </a:solidFill>
                <a:latin typeface="+mn-lt"/>
                <a:ea typeface="ＭＳ Ｐゴシック" pitchFamily="-105" charset="-128"/>
                <a:cs typeface="Arial" pitchFamily="34" charset="0"/>
              </a:rPr>
              <a:t>	</a:t>
            </a:r>
            <a:r>
              <a:rPr lang="en-US" sz="1000" baseline="0" dirty="0" smtClean="0">
                <a:solidFill>
                  <a:srgbClr val="000000"/>
                </a:solidFill>
                <a:latin typeface="+mn-lt"/>
                <a:ea typeface="ＭＳ Ｐゴシック" pitchFamily="-105" charset="-128"/>
                <a:cs typeface="Arial" pitchFamily="34" charset="0"/>
              </a:rPr>
              <a:t>	 </a:t>
            </a:r>
            <a:r>
              <a:rPr lang="en-US" sz="1000" kern="1200" baseline="0" dirty="0" smtClean="0">
                <a:solidFill>
                  <a:srgbClr val="000000"/>
                </a:solidFill>
                <a:latin typeface="+mn-lt"/>
                <a:ea typeface="ＭＳ Ｐゴシック" pitchFamily="-105" charset="-128"/>
                <a:cs typeface="Arial" pitchFamily="34" charset="0"/>
              </a:rPr>
              <a:t>System week  AIT@LAM  25/03/2015 </a:t>
            </a:r>
            <a:r>
              <a:rPr lang="en-US" sz="1000" dirty="0" smtClean="0">
                <a:solidFill>
                  <a:srgbClr val="000000"/>
                </a:solidFill>
                <a:latin typeface="+mn-lt"/>
                <a:ea typeface="ＭＳ Ｐゴシック" pitchFamily="-105" charset="-128"/>
                <a:cs typeface="Arial" pitchFamily="34" charset="0"/>
              </a:rPr>
              <a:t>	          	       	                </a:t>
            </a:r>
            <a:r>
              <a:rPr lang="en-US" sz="1050" dirty="0" smtClean="0">
                <a:solidFill>
                  <a:srgbClr val="000000"/>
                </a:solidFill>
                <a:latin typeface="+mn-lt"/>
                <a:ea typeface="ＭＳ Ｐゴシック" pitchFamily="-105" charset="-128"/>
              </a:rPr>
              <a:t>Page </a:t>
            </a:r>
            <a:r>
              <a:rPr lang="en-US" sz="1050" dirty="0">
                <a:solidFill>
                  <a:srgbClr val="000000"/>
                </a:solidFill>
                <a:latin typeface="+mn-lt"/>
                <a:ea typeface="ＭＳ Ｐゴシック" pitchFamily="-105" charset="-128"/>
              </a:rPr>
              <a:t>: </a:t>
            </a:r>
            <a:fld id="{E6325BE0-65E2-49F2-B691-951E7945E839}" type="slidenum">
              <a:rPr lang="en-US" sz="1050">
                <a:solidFill>
                  <a:srgbClr val="000000"/>
                </a:solidFill>
                <a:latin typeface="+mn-lt"/>
                <a:ea typeface="ＭＳ Ｐゴシック" pitchFamily="-105" charset="-128"/>
              </a:rPr>
              <a:pPr algn="just">
                <a:defRPr/>
              </a:pPr>
              <a:t>‹N°›</a:t>
            </a:fld>
            <a:endParaRPr lang="en-US" sz="1050" dirty="0">
              <a:solidFill>
                <a:srgbClr val="000000"/>
              </a:solidFill>
              <a:latin typeface="+mn-lt"/>
              <a:ea typeface="Helvetica Neue Light" pitchFamily="-105" charset="0"/>
              <a:cs typeface="Helvetica Neue Light" pitchFamily="-105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8" r:id="rId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bg1"/>
          </a:solidFill>
          <a:latin typeface="Calibri" pitchFamily="34" charset="0"/>
          <a:ea typeface="ヒラギノ角ゴ Pro W3" pitchFamily="-110" charset="-128"/>
          <a:cs typeface="ヒラギノ角ゴ Pro W3" pitchFamily="-11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bg1"/>
          </a:solidFill>
          <a:latin typeface="Calibri" pitchFamily="34" charset="0"/>
          <a:ea typeface="ヒラギノ角ゴ Pro W3" pitchFamily="-110" charset="-128"/>
          <a:cs typeface="ヒラギノ角ゴ Pro W3" pitchFamily="-11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bg1"/>
          </a:solidFill>
          <a:latin typeface="Calibri" pitchFamily="34" charset="0"/>
          <a:ea typeface="ヒラギノ角ゴ Pro W3" pitchFamily="-110" charset="-128"/>
          <a:cs typeface="ヒラギノ角ゴ Pro W3" pitchFamily="-11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bg1"/>
          </a:solidFill>
          <a:latin typeface="Calibri" pitchFamily="34" charset="0"/>
          <a:ea typeface="ヒラギノ角ゴ Pro W3" pitchFamily="-110" charset="-128"/>
          <a:cs typeface="ヒラギノ角ゴ Pro W3" pitchFamily="-110" charset="-128"/>
        </a:defRPr>
      </a:lvl5pPr>
      <a:lvl6pPr marL="411480" algn="l" rtl="0" fontAlgn="base">
        <a:spcBef>
          <a:spcPct val="0"/>
        </a:spcBef>
        <a:spcAft>
          <a:spcPct val="0"/>
        </a:spcAft>
        <a:defRPr sz="2900">
          <a:solidFill>
            <a:schemeClr val="bg1"/>
          </a:solidFill>
          <a:latin typeface="Verdana" pitchFamily="-110" charset="0"/>
          <a:ea typeface="ヒラギノ角ゴ Pro W3" pitchFamily="-110" charset="-128"/>
          <a:cs typeface="ヒラギノ角ゴ Pro W3" pitchFamily="-110" charset="-128"/>
        </a:defRPr>
      </a:lvl6pPr>
      <a:lvl7pPr marL="822960" algn="l" rtl="0" fontAlgn="base">
        <a:spcBef>
          <a:spcPct val="0"/>
        </a:spcBef>
        <a:spcAft>
          <a:spcPct val="0"/>
        </a:spcAft>
        <a:defRPr sz="2900">
          <a:solidFill>
            <a:schemeClr val="bg1"/>
          </a:solidFill>
          <a:latin typeface="Verdana" pitchFamily="-110" charset="0"/>
          <a:ea typeface="ヒラギノ角ゴ Pro W3" pitchFamily="-110" charset="-128"/>
          <a:cs typeface="ヒラギノ角ゴ Pro W3" pitchFamily="-110" charset="-128"/>
        </a:defRPr>
      </a:lvl7pPr>
      <a:lvl8pPr marL="1234440" algn="l" rtl="0" fontAlgn="base">
        <a:spcBef>
          <a:spcPct val="0"/>
        </a:spcBef>
        <a:spcAft>
          <a:spcPct val="0"/>
        </a:spcAft>
        <a:defRPr sz="2900">
          <a:solidFill>
            <a:schemeClr val="bg1"/>
          </a:solidFill>
          <a:latin typeface="Verdana" pitchFamily="-110" charset="0"/>
          <a:ea typeface="ヒラギノ角ゴ Pro W3" pitchFamily="-110" charset="-128"/>
          <a:cs typeface="ヒラギノ角ゴ Pro W3" pitchFamily="-110" charset="-128"/>
        </a:defRPr>
      </a:lvl8pPr>
      <a:lvl9pPr marL="1645920" algn="l" rtl="0" fontAlgn="base">
        <a:spcBef>
          <a:spcPct val="0"/>
        </a:spcBef>
        <a:spcAft>
          <a:spcPct val="0"/>
        </a:spcAft>
        <a:defRPr sz="2900">
          <a:solidFill>
            <a:schemeClr val="bg1"/>
          </a:solidFill>
          <a:latin typeface="Verdana" pitchFamily="-110" charset="0"/>
          <a:ea typeface="ヒラギノ角ゴ Pro W3" pitchFamily="-110" charset="-128"/>
          <a:cs typeface="ヒラギノ角ゴ Pro W3" pitchFamily="-110" charset="-128"/>
        </a:defRPr>
      </a:lvl9pPr>
    </p:titleStyle>
    <p:bodyStyle>
      <a:lvl1pPr marL="258763" indent="-258763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SzPct val="100000"/>
        <a:buFont typeface="Helvetica Neue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81038" indent="-249238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14425" indent="-260350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SzPct val="100000"/>
        <a:buFont typeface="Wingdings" pitchFamily="2" charset="2"/>
        <a:buChar char="ü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544638" indent="-257175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SzPct val="100000"/>
        <a:buFont typeface="Courier New" pitchFamily="49" charset="0"/>
        <a:buChar char="o"/>
        <a:defRPr sz="2000">
          <a:solidFill>
            <a:schemeClr val="tx1"/>
          </a:solidFill>
          <a:latin typeface="Helvetica Neue" pitchFamily="-110" charset="0"/>
          <a:ea typeface="+mn-ea"/>
          <a:cs typeface="+mn-cs"/>
          <a:sym typeface="Helvetica Neue"/>
        </a:defRPr>
      </a:lvl4pPr>
      <a:lvl5pPr marL="1968500" indent="-242888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Helvetica Neue" pitchFamily="-110" charset="0"/>
          <a:ea typeface="+mn-ea"/>
          <a:cs typeface="+mn-cs"/>
          <a:sym typeface="Helvetica Neue"/>
        </a:defRPr>
      </a:lvl5pPr>
      <a:lvl6pPr marL="2380298" indent="-242888" algn="l" rtl="0" fontAlgn="base">
        <a:spcBef>
          <a:spcPts val="3420"/>
        </a:spcBef>
        <a:spcAft>
          <a:spcPct val="0"/>
        </a:spcAft>
        <a:buClr>
          <a:srgbClr val="747474"/>
        </a:buClr>
        <a:buSzPct val="100000"/>
        <a:buFont typeface="Helvetica Neue" pitchFamily="-110" charset="0"/>
        <a:buChar char="•"/>
        <a:defRPr sz="1800">
          <a:solidFill>
            <a:srgbClr val="747474"/>
          </a:solidFill>
          <a:latin typeface="Helvetica Neue" pitchFamily="-110" charset="0"/>
          <a:ea typeface="+mn-ea"/>
          <a:cs typeface="+mn-cs"/>
          <a:sym typeface="Helvetica Neue" pitchFamily="-110" charset="0"/>
        </a:defRPr>
      </a:lvl6pPr>
      <a:lvl7pPr marL="2791778" indent="-242888" algn="l" rtl="0" fontAlgn="base">
        <a:spcBef>
          <a:spcPts val="3420"/>
        </a:spcBef>
        <a:spcAft>
          <a:spcPct val="0"/>
        </a:spcAft>
        <a:buClr>
          <a:srgbClr val="747474"/>
        </a:buClr>
        <a:buSzPct val="100000"/>
        <a:buFont typeface="Helvetica Neue" pitchFamily="-110" charset="0"/>
        <a:buChar char="•"/>
        <a:defRPr sz="1800">
          <a:solidFill>
            <a:srgbClr val="747474"/>
          </a:solidFill>
          <a:latin typeface="Helvetica Neue" pitchFamily="-110" charset="0"/>
          <a:ea typeface="+mn-ea"/>
          <a:cs typeface="+mn-cs"/>
          <a:sym typeface="Helvetica Neue" pitchFamily="-110" charset="0"/>
        </a:defRPr>
      </a:lvl7pPr>
      <a:lvl8pPr marL="3203258" indent="-242888" algn="l" rtl="0" fontAlgn="base">
        <a:spcBef>
          <a:spcPts val="3420"/>
        </a:spcBef>
        <a:spcAft>
          <a:spcPct val="0"/>
        </a:spcAft>
        <a:buClr>
          <a:srgbClr val="747474"/>
        </a:buClr>
        <a:buSzPct val="100000"/>
        <a:buFont typeface="Helvetica Neue" pitchFamily="-110" charset="0"/>
        <a:buChar char="•"/>
        <a:defRPr sz="1800">
          <a:solidFill>
            <a:srgbClr val="747474"/>
          </a:solidFill>
          <a:latin typeface="Helvetica Neue" pitchFamily="-110" charset="0"/>
          <a:ea typeface="+mn-ea"/>
          <a:cs typeface="+mn-cs"/>
          <a:sym typeface="Helvetica Neue" pitchFamily="-110" charset="0"/>
        </a:defRPr>
      </a:lvl8pPr>
      <a:lvl9pPr marL="3614738" indent="-242888" algn="l" rtl="0" fontAlgn="base">
        <a:spcBef>
          <a:spcPts val="3420"/>
        </a:spcBef>
        <a:spcAft>
          <a:spcPct val="0"/>
        </a:spcAft>
        <a:buClr>
          <a:srgbClr val="747474"/>
        </a:buClr>
        <a:buSzPct val="100000"/>
        <a:buFont typeface="Helvetica Neue" pitchFamily="-110" charset="0"/>
        <a:buChar char="•"/>
        <a:defRPr sz="1800">
          <a:solidFill>
            <a:srgbClr val="747474"/>
          </a:solidFill>
          <a:latin typeface="Helvetica Neue" pitchFamily="-110" charset="0"/>
          <a:ea typeface="+mn-ea"/>
          <a:cs typeface="+mn-cs"/>
          <a:sym typeface="Helvetica Neue" pitchFamily="-110" charset="0"/>
        </a:defRPr>
      </a:lvl9pPr>
    </p:bodyStyle>
    <p:otherStyle>
      <a:defPPr>
        <a:defRPr lang="en-US"/>
      </a:defPPr>
      <a:lvl1pPr marL="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52400"/>
            <a:ext cx="6324600" cy="457200"/>
          </a:xfrm>
        </p:spPr>
        <p:txBody>
          <a:bodyPr/>
          <a:lstStyle/>
          <a:p>
            <a:pPr algn="ctr" eaLnBrk="1" hangingPunct="1"/>
            <a:r>
              <a:rPr lang="en-GB" sz="2000" dirty="0">
                <a:ea typeface="ＭＳ Ｐゴシック" pitchFamily="34" charset="-128"/>
              </a:rPr>
              <a:t> </a:t>
            </a:r>
            <a:endParaRPr lang="en-GB" sz="2000" dirty="0" smtClean="0">
              <a:ea typeface="ＭＳ Ｐゴシック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7800" y="2181445"/>
            <a:ext cx="5848236" cy="376215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7901796" cy="48768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4290" tIns="34290" rIns="34290" bIns="3429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bg1"/>
                </a:solidFill>
                <a:latin typeface="Calibri" pitchFamily="34" charset="0"/>
                <a:ea typeface="ヒラギノ角ゴ Pro W3" pitchFamily="-110" charset="-128"/>
                <a:cs typeface="ヒラギノ角ゴ Pro W3" pitchFamily="-11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bg1"/>
                </a:solidFill>
                <a:latin typeface="Calibri" pitchFamily="34" charset="0"/>
                <a:ea typeface="ヒラギノ角ゴ Pro W3" pitchFamily="-110" charset="-128"/>
                <a:cs typeface="ヒラギノ角ゴ Pro W3" pitchFamily="-11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bg1"/>
                </a:solidFill>
                <a:latin typeface="Calibri" pitchFamily="34" charset="0"/>
                <a:ea typeface="ヒラギノ角ゴ Pro W3" pitchFamily="-110" charset="-128"/>
                <a:cs typeface="ヒラギノ角ゴ Pro W3" pitchFamily="-11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bg1"/>
                </a:solidFill>
                <a:latin typeface="Calibri" pitchFamily="34" charset="0"/>
                <a:ea typeface="ヒラギノ角ゴ Pro W3" pitchFamily="-110" charset="-128"/>
                <a:cs typeface="ヒラギノ角ゴ Pro W3" pitchFamily="-110" charset="-128"/>
              </a:defRPr>
            </a:lvl5pPr>
            <a:lvl6pPr marL="411480" algn="l" rtl="0" fontAlgn="base">
              <a:spcBef>
                <a:spcPct val="0"/>
              </a:spcBef>
              <a:spcAft>
                <a:spcPct val="0"/>
              </a:spcAft>
              <a:defRPr sz="2900">
                <a:solidFill>
                  <a:schemeClr val="bg1"/>
                </a:solidFill>
                <a:latin typeface="Verdana" pitchFamily="-110" charset="0"/>
                <a:ea typeface="ヒラギノ角ゴ Pro W3" pitchFamily="-110" charset="-128"/>
                <a:cs typeface="ヒラギノ角ゴ Pro W3" pitchFamily="-110" charset="-128"/>
              </a:defRPr>
            </a:lvl6pPr>
            <a:lvl7pPr marL="822960" algn="l" rtl="0" fontAlgn="base">
              <a:spcBef>
                <a:spcPct val="0"/>
              </a:spcBef>
              <a:spcAft>
                <a:spcPct val="0"/>
              </a:spcAft>
              <a:defRPr sz="2900">
                <a:solidFill>
                  <a:schemeClr val="bg1"/>
                </a:solidFill>
                <a:latin typeface="Verdana" pitchFamily="-110" charset="0"/>
                <a:ea typeface="ヒラギノ角ゴ Pro W3" pitchFamily="-110" charset="-128"/>
                <a:cs typeface="ヒラギノ角ゴ Pro W3" pitchFamily="-110" charset="-128"/>
              </a:defRPr>
            </a:lvl7pPr>
            <a:lvl8pPr marL="1234440" algn="l" rtl="0" fontAlgn="base">
              <a:spcBef>
                <a:spcPct val="0"/>
              </a:spcBef>
              <a:spcAft>
                <a:spcPct val="0"/>
              </a:spcAft>
              <a:defRPr sz="2900">
                <a:solidFill>
                  <a:schemeClr val="bg1"/>
                </a:solidFill>
                <a:latin typeface="Verdana" pitchFamily="-110" charset="0"/>
                <a:ea typeface="ヒラギノ角ゴ Pro W3" pitchFamily="-110" charset="-128"/>
                <a:cs typeface="ヒラギノ角ゴ Pro W3" pitchFamily="-110" charset="-128"/>
              </a:defRPr>
            </a:lvl8pPr>
            <a:lvl9pPr marL="1645920" algn="l" rtl="0" fontAlgn="base">
              <a:spcBef>
                <a:spcPct val="0"/>
              </a:spcBef>
              <a:spcAft>
                <a:spcPct val="0"/>
              </a:spcAft>
              <a:defRPr sz="2900">
                <a:solidFill>
                  <a:schemeClr val="bg1"/>
                </a:solidFill>
                <a:latin typeface="Verdana" pitchFamily="-110" charset="0"/>
                <a:ea typeface="ヒラギノ角ゴ Pro W3" pitchFamily="-110" charset="-128"/>
                <a:cs typeface="ヒラギノ角ゴ Pro W3" pitchFamily="-110" charset="-128"/>
              </a:defRPr>
            </a:lvl9pPr>
          </a:lstStyle>
          <a:p>
            <a:pPr algn="ctr" eaLnBrk="1" hangingPunct="1"/>
            <a:r>
              <a:rPr lang="sv-SE" sz="3600" b="1" dirty="0" smtClean="0">
                <a:solidFill>
                  <a:schemeClr val="accent2"/>
                </a:solidFill>
                <a:ea typeface="ＭＳ Ｐゴシック" pitchFamily="34" charset="-128"/>
              </a:rPr>
              <a:t>AIT@LAM</a:t>
            </a:r>
            <a:r>
              <a:rPr lang="sv-SE" sz="3600" b="1" dirty="0">
                <a:solidFill>
                  <a:schemeClr val="accent2"/>
                </a:solidFill>
                <a:ea typeface="ＭＳ Ｐゴシック" pitchFamily="34" charset="-128"/>
              </a:rPr>
              <a:t/>
            </a:r>
            <a:br>
              <a:rPr lang="sv-SE" sz="3600" b="1" dirty="0">
                <a:solidFill>
                  <a:schemeClr val="accent2"/>
                </a:solidFill>
                <a:ea typeface="ＭＳ Ｐゴシック" pitchFamily="34" charset="-128"/>
              </a:rPr>
            </a:br>
            <a:r>
              <a:rPr lang="sv-SE" sz="3600" b="1" dirty="0" smtClean="0">
                <a:solidFill>
                  <a:schemeClr val="accent2"/>
                </a:solidFill>
                <a:ea typeface="ＭＳ Ｐゴシック" pitchFamily="34" charset="-128"/>
              </a:rPr>
              <a:t>- NISP S/S NI-</a:t>
            </a:r>
            <a:r>
              <a:rPr lang="sv-SE" sz="3600" b="1" dirty="0" smtClean="0">
                <a:solidFill>
                  <a:srgbClr val="00B050"/>
                </a:solidFill>
                <a:ea typeface="ＭＳ Ｐゴシック" pitchFamily="34" charset="-128"/>
              </a:rPr>
              <a:t>XX</a:t>
            </a:r>
            <a:r>
              <a:rPr lang="sv-SE" sz="3600" b="1" dirty="0" smtClean="0">
                <a:solidFill>
                  <a:schemeClr val="accent2"/>
                </a:solidFill>
                <a:ea typeface="ＭＳ Ｐゴシック" pitchFamily="34" charset="-128"/>
              </a:rPr>
              <a:t> -</a:t>
            </a:r>
            <a:r>
              <a:rPr lang="sv-SE" sz="3600" b="1" dirty="0">
                <a:solidFill>
                  <a:schemeClr val="accent2"/>
                </a:solidFill>
                <a:ea typeface="ＭＳ Ｐゴシック" pitchFamily="34" charset="-128"/>
              </a:rPr>
              <a:t/>
            </a:r>
            <a:br>
              <a:rPr lang="sv-SE" sz="3600" b="1" dirty="0">
                <a:solidFill>
                  <a:schemeClr val="accent2"/>
                </a:solidFill>
                <a:ea typeface="ＭＳ Ｐゴシック" pitchFamily="34" charset="-128"/>
              </a:rPr>
            </a:br>
            <a:r>
              <a:rPr lang="sv-SE" sz="3600" b="1" dirty="0">
                <a:solidFill>
                  <a:schemeClr val="accent2"/>
                </a:solidFill>
                <a:ea typeface="ＭＳ Ｐゴシック" pitchFamily="34" charset="-128"/>
              </a:rPr>
              <a:t/>
            </a:r>
            <a:br>
              <a:rPr lang="sv-SE" sz="3600" b="1" dirty="0">
                <a:solidFill>
                  <a:schemeClr val="accent2"/>
                </a:solidFill>
                <a:ea typeface="ＭＳ Ｐゴシック" pitchFamily="34" charset="-128"/>
              </a:rPr>
            </a:br>
            <a:r>
              <a:rPr lang="sv-SE" sz="3600" b="1" dirty="0">
                <a:solidFill>
                  <a:schemeClr val="accent2"/>
                </a:solidFill>
                <a:ea typeface="ＭＳ Ｐゴシック" pitchFamily="34" charset="-128"/>
              </a:rPr>
              <a:t/>
            </a:r>
            <a:br>
              <a:rPr lang="sv-SE" sz="3600" b="1" dirty="0">
                <a:solidFill>
                  <a:schemeClr val="accent2"/>
                </a:solidFill>
                <a:ea typeface="ＭＳ Ｐゴシック" pitchFamily="34" charset="-128"/>
              </a:rPr>
            </a:br>
            <a:r>
              <a:rPr lang="sv-SE" sz="3600" b="1" dirty="0">
                <a:solidFill>
                  <a:schemeClr val="accent2"/>
                </a:solidFill>
                <a:ea typeface="ＭＳ Ｐゴシック" pitchFamily="34" charset="-128"/>
              </a:rPr>
              <a:t/>
            </a:r>
            <a:br>
              <a:rPr lang="sv-SE" sz="3600" b="1" dirty="0">
                <a:solidFill>
                  <a:schemeClr val="accent2"/>
                </a:solidFill>
                <a:ea typeface="ＭＳ Ｐゴシック" pitchFamily="34" charset="-128"/>
              </a:rPr>
            </a:br>
            <a:r>
              <a:rPr lang="sv-SE" sz="3600" b="1" dirty="0">
                <a:solidFill>
                  <a:schemeClr val="accent2"/>
                </a:solidFill>
                <a:ea typeface="ＭＳ Ｐゴシック" pitchFamily="34" charset="-128"/>
              </a:rPr>
              <a:t/>
            </a:r>
            <a:br>
              <a:rPr lang="sv-SE" sz="3600" b="1" dirty="0">
                <a:solidFill>
                  <a:schemeClr val="accent2"/>
                </a:solidFill>
                <a:ea typeface="ＭＳ Ｐゴシック" pitchFamily="34" charset="-128"/>
              </a:rPr>
            </a:br>
            <a:r>
              <a:rPr lang="sv-SE" sz="3600" b="1" dirty="0">
                <a:solidFill>
                  <a:schemeClr val="accent2"/>
                </a:solidFill>
                <a:ea typeface="ＭＳ Ｐゴシック" pitchFamily="34" charset="-128"/>
              </a:rPr>
              <a:t/>
            </a:r>
            <a:br>
              <a:rPr lang="sv-SE" sz="3600" b="1" dirty="0">
                <a:solidFill>
                  <a:schemeClr val="accent2"/>
                </a:solidFill>
                <a:ea typeface="ＭＳ Ｐゴシック" pitchFamily="34" charset="-128"/>
              </a:rPr>
            </a:br>
            <a:endParaRPr lang="sv-SE" sz="3600" b="1" dirty="0" smtClean="0">
              <a:solidFill>
                <a:schemeClr val="accent2"/>
              </a:solidFill>
              <a:ea typeface="ＭＳ Ｐゴシック" pitchFamily="34" charset="-128"/>
            </a:endParaRPr>
          </a:p>
          <a:p>
            <a:pPr algn="ctr" eaLnBrk="1" hangingPunct="1"/>
            <a:r>
              <a:rPr lang="sv-SE" sz="3600" b="1" kern="0" dirty="0" smtClean="0">
                <a:solidFill>
                  <a:schemeClr val="accent2"/>
                </a:solidFill>
                <a:ea typeface="ＭＳ Ｐゴシック" pitchFamily="34" charset="-128"/>
              </a:rPr>
              <a:t/>
            </a:r>
            <a:br>
              <a:rPr lang="sv-SE" sz="3600" b="1" kern="0" dirty="0" smtClean="0">
                <a:solidFill>
                  <a:schemeClr val="accent2"/>
                </a:solidFill>
                <a:ea typeface="ＭＳ Ｐゴシック" pitchFamily="34" charset="-128"/>
              </a:rPr>
            </a:br>
            <a:endParaRPr lang="en-GB" sz="1600" b="1" i="1" kern="0" dirty="0" smtClean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261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43300" y="152400"/>
            <a:ext cx="2057400" cy="457200"/>
          </a:xfrm>
        </p:spPr>
        <p:txBody>
          <a:bodyPr/>
          <a:lstStyle/>
          <a:p>
            <a:pPr algn="ctr" eaLnBrk="1" hangingPunct="1"/>
            <a:r>
              <a:rPr lang="en-GB" sz="2000" dirty="0" smtClean="0">
                <a:ea typeface="ＭＳ Ｐゴシック" pitchFamily="34" charset="-128"/>
              </a:rPr>
              <a:t>Summary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04950" y="1371600"/>
            <a:ext cx="6134100" cy="1447800"/>
          </a:xfrm>
        </p:spPr>
        <p:txBody>
          <a:bodyPr/>
          <a:lstStyle/>
          <a:p>
            <a:pPr>
              <a:buNone/>
            </a:pPr>
            <a:r>
              <a:rPr lang="en-US" sz="2200" dirty="0" smtClean="0">
                <a:sym typeface="Wingdings" pitchFamily="2" charset="2"/>
              </a:rPr>
              <a:t>1- </a:t>
            </a:r>
            <a:r>
              <a:rPr lang="en-US" sz="2200" dirty="0" smtClean="0">
                <a:sym typeface="Wingdings" pitchFamily="2" charset="2"/>
              </a:rPr>
              <a:t>Organizational </a:t>
            </a:r>
            <a:r>
              <a:rPr lang="en-US" sz="2200" dirty="0" err="1">
                <a:sym typeface="Wingdings" pitchFamily="2" charset="2"/>
              </a:rPr>
              <a:t>AITm</a:t>
            </a:r>
            <a:r>
              <a:rPr lang="en-US" sz="2200" dirty="0">
                <a:sym typeface="Wingdings" pitchFamily="2" charset="2"/>
              </a:rPr>
              <a:t> needs for DM</a:t>
            </a:r>
            <a:endParaRPr lang="en-US" sz="1800" dirty="0">
              <a:solidFill>
                <a:schemeClr val="accent2"/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sz="2200" dirty="0" smtClean="0">
                <a:sym typeface="Wingdings" pitchFamily="2" charset="2"/>
              </a:rPr>
              <a:t>2- </a:t>
            </a:r>
            <a:r>
              <a:rPr lang="en-US" sz="2400" dirty="0" err="1">
                <a:sym typeface="Wingdings" pitchFamily="2" charset="2"/>
              </a:rPr>
              <a:t>AITm</a:t>
            </a:r>
            <a:r>
              <a:rPr lang="en-US" sz="2400" dirty="0">
                <a:sym typeface="Wingdings" pitchFamily="2" charset="2"/>
              </a:rPr>
              <a:t> needs for DM before delivery to LAM</a:t>
            </a:r>
            <a:endParaRPr lang="en-US" sz="22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200" dirty="0" smtClean="0">
                <a:sym typeface="Wingdings" pitchFamily="2" charset="2"/>
              </a:rPr>
              <a:t>3- </a:t>
            </a:r>
            <a:r>
              <a:rPr lang="en-US" sz="2200" dirty="0" err="1" smtClean="0">
                <a:sym typeface="Wingdings" pitchFamily="2" charset="2"/>
              </a:rPr>
              <a:t>AITm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>
                <a:sym typeface="Wingdings" pitchFamily="2" charset="2"/>
              </a:rPr>
              <a:t>needs for DM at delivery to </a:t>
            </a:r>
            <a:r>
              <a:rPr lang="en-US" sz="2200" dirty="0" smtClean="0">
                <a:sym typeface="Wingdings" pitchFamily="2" charset="2"/>
              </a:rPr>
              <a:t>LAM</a:t>
            </a:r>
          </a:p>
          <a:p>
            <a:pPr>
              <a:buNone/>
            </a:pPr>
            <a:r>
              <a:rPr lang="en-US" sz="2200" dirty="0">
                <a:sym typeface="Wingdings" pitchFamily="2" charset="2"/>
              </a:rPr>
              <a:t>4- Health &amp; functional tests at LAM</a:t>
            </a:r>
            <a:endParaRPr lang="en-US" sz="2200" dirty="0" smtClean="0">
              <a:sym typeface="Wingdings" pitchFamily="2" charset="2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527252" y="3258234"/>
            <a:ext cx="56444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How to fill this document:</a:t>
            </a:r>
          </a:p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Replace any text in green with the appropriate information</a:t>
            </a:r>
          </a:p>
          <a:p>
            <a:endParaRPr lang="en-US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1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52700" y="152400"/>
            <a:ext cx="4038600" cy="457200"/>
          </a:xfrm>
        </p:spPr>
        <p:txBody>
          <a:bodyPr/>
          <a:lstStyle/>
          <a:p>
            <a:pPr algn="ctr" eaLnBrk="1" hangingPunct="1"/>
            <a:r>
              <a:rPr lang="en-GB" sz="2000" dirty="0" smtClean="0">
                <a:ea typeface="ＭＳ Ｐゴシック" pitchFamily="34" charset="-128"/>
              </a:rPr>
              <a:t>1- Organizational </a:t>
            </a:r>
            <a:r>
              <a:rPr lang="en-US" sz="2000" dirty="0" err="1" smtClean="0">
                <a:sym typeface="Wingdings" pitchFamily="2" charset="2"/>
              </a:rPr>
              <a:t>AITm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needs for </a:t>
            </a:r>
            <a:r>
              <a:rPr lang="en-US" sz="2000" dirty="0" smtClean="0">
                <a:sym typeface="Wingdings" pitchFamily="2" charset="2"/>
              </a:rPr>
              <a:t>DM</a:t>
            </a:r>
            <a:endParaRPr lang="en-GB" sz="2000" dirty="0" smtClean="0">
              <a:ea typeface="ＭＳ Ｐゴシック" pitchFamily="34" charset="-128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762000"/>
            <a:ext cx="8686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290" tIns="34290" rIns="34290" bIns="34290" numCol="1" anchor="t" anchorCtr="0" compatLnSpc="1">
            <a:prstTxWarp prst="textNoShape">
              <a:avLst/>
            </a:prstTxWarp>
          </a:bodyPr>
          <a:lstStyle/>
          <a:p>
            <a:pPr marL="258763" lvl="0" indent="-258763" eaLnBrk="0" hangingPunct="0">
              <a:buClr>
                <a:schemeClr val="accent2"/>
              </a:buClr>
              <a:buSzPct val="100000"/>
              <a:buFont typeface="Helvetica Neue"/>
              <a:buChar char="•"/>
              <a:defRPr/>
            </a:pPr>
            <a:r>
              <a:rPr lang="en-US" sz="2200" kern="0" dirty="0" smtClean="0">
                <a:latin typeface="+mn-lt"/>
                <a:ea typeface="+mn-ea"/>
                <a:sym typeface="Wingdings" pitchFamily="2" charset="2"/>
              </a:rPr>
              <a:t>Subsystem interface: subsystem dedicated person with whom </a:t>
            </a:r>
            <a:r>
              <a:rPr lang="en-US" sz="2200" kern="0" dirty="0" err="1" smtClean="0">
                <a:latin typeface="+mn-lt"/>
                <a:ea typeface="+mn-ea"/>
                <a:sym typeface="Wingdings" pitchFamily="2" charset="2"/>
              </a:rPr>
              <a:t>AITm</a:t>
            </a:r>
            <a:r>
              <a:rPr lang="en-US" sz="2200" kern="0" dirty="0" smtClean="0">
                <a:latin typeface="+mn-lt"/>
                <a:ea typeface="+mn-ea"/>
                <a:sym typeface="Wingdings" pitchFamily="2" charset="2"/>
              </a:rPr>
              <a:t> can communicate / exchange (data, documents, schedule, …)</a:t>
            </a:r>
          </a:p>
          <a:p>
            <a:pPr marL="715963" lvl="1" indent="-258763" eaLnBrk="0" hangingPunct="0">
              <a:buClr>
                <a:schemeClr val="accent2"/>
              </a:buClr>
              <a:buSzPct val="100000"/>
              <a:buFont typeface="Helvetica Neue"/>
              <a:buChar char="•"/>
              <a:defRPr/>
            </a:pPr>
            <a:r>
              <a:rPr lang="en-US" kern="0" dirty="0" smtClean="0">
                <a:solidFill>
                  <a:schemeClr val="accent6"/>
                </a:solidFill>
                <a:latin typeface="+mn-lt"/>
                <a:sym typeface="Wingdings" pitchFamily="2" charset="2"/>
              </a:rPr>
              <a:t>Interface </a:t>
            </a:r>
            <a:r>
              <a:rPr lang="en-US" kern="0" dirty="0" smtClean="0">
                <a:solidFill>
                  <a:schemeClr val="accent6"/>
                </a:solidFill>
                <a:latin typeface="+mn-lt"/>
                <a:sym typeface="Wingdings" pitchFamily="2" charset="2"/>
              </a:rPr>
              <a:t>name: </a:t>
            </a:r>
            <a:r>
              <a:rPr lang="en-US" kern="0" dirty="0" smtClean="0">
                <a:solidFill>
                  <a:srgbClr val="00B050"/>
                </a:solidFill>
                <a:latin typeface="+mn-lt"/>
                <a:sym typeface="Wingdings" pitchFamily="2" charset="2"/>
              </a:rPr>
              <a:t>xx</a:t>
            </a:r>
          </a:p>
          <a:p>
            <a:pPr marL="715963" lvl="1" indent="-258763" eaLnBrk="0" hangingPunct="0">
              <a:buClr>
                <a:schemeClr val="accent2"/>
              </a:buClr>
              <a:buSzPct val="100000"/>
              <a:buFont typeface="Helvetica Neue"/>
              <a:buChar char="•"/>
              <a:defRPr/>
            </a:pPr>
            <a:r>
              <a:rPr lang="en-US" kern="0" dirty="0">
                <a:solidFill>
                  <a:schemeClr val="accent6"/>
                </a:solidFill>
                <a:latin typeface="+mn-lt"/>
                <a:sym typeface="Wingdings" pitchFamily="2" charset="2"/>
              </a:rPr>
              <a:t>Interface </a:t>
            </a:r>
            <a:r>
              <a:rPr lang="en-US" kern="0" dirty="0" smtClean="0">
                <a:solidFill>
                  <a:schemeClr val="accent6"/>
                </a:solidFill>
                <a:latin typeface="+mn-lt"/>
                <a:sym typeface="Wingdings" pitchFamily="2" charset="2"/>
              </a:rPr>
              <a:t>function: </a:t>
            </a:r>
            <a:r>
              <a:rPr lang="en-US" kern="0" dirty="0" smtClean="0">
                <a:solidFill>
                  <a:srgbClr val="00B050"/>
                </a:solidFill>
                <a:latin typeface="+mn-lt"/>
                <a:sym typeface="Wingdings" pitchFamily="2" charset="2"/>
              </a:rPr>
              <a:t>xx</a:t>
            </a:r>
            <a:endParaRPr lang="en-US" kern="0" dirty="0">
              <a:solidFill>
                <a:srgbClr val="00B050"/>
              </a:solidFill>
              <a:latin typeface="+mn-lt"/>
              <a:sym typeface="Wingdings" pitchFamily="2" charset="2"/>
            </a:endParaRPr>
          </a:p>
          <a:p>
            <a:pPr marL="715963" lvl="1" indent="-258763" eaLnBrk="0" hangingPunct="0">
              <a:buClr>
                <a:schemeClr val="accent2"/>
              </a:buClr>
              <a:buSzPct val="100000"/>
              <a:buFont typeface="Helvetica Neue"/>
              <a:buChar char="•"/>
              <a:defRPr/>
            </a:pPr>
            <a:r>
              <a:rPr lang="en-US" kern="0" dirty="0">
                <a:solidFill>
                  <a:schemeClr val="accent6"/>
                </a:solidFill>
                <a:latin typeface="+mn-lt"/>
                <a:sym typeface="Wingdings" pitchFamily="2" charset="2"/>
              </a:rPr>
              <a:t>Interface institute: </a:t>
            </a:r>
            <a:r>
              <a:rPr lang="en-US" kern="0" dirty="0">
                <a:solidFill>
                  <a:srgbClr val="00B050"/>
                </a:solidFill>
                <a:latin typeface="+mn-lt"/>
                <a:sym typeface="Wingdings" pitchFamily="2" charset="2"/>
              </a:rPr>
              <a:t>xx</a:t>
            </a:r>
          </a:p>
          <a:p>
            <a:pPr marL="715963" lvl="1" indent="-258763" eaLnBrk="0" hangingPunct="0">
              <a:buClr>
                <a:schemeClr val="accent2"/>
              </a:buClr>
              <a:buSzPct val="100000"/>
              <a:buFont typeface="Helvetica Neue"/>
              <a:buChar char="•"/>
              <a:defRPr/>
            </a:pPr>
            <a:r>
              <a:rPr lang="en-US" kern="0" dirty="0" smtClean="0">
                <a:solidFill>
                  <a:schemeClr val="accent6"/>
                </a:solidFill>
                <a:latin typeface="+mn-lt"/>
                <a:sym typeface="Wingdings" pitchFamily="2" charset="2"/>
              </a:rPr>
              <a:t>Interface email: </a:t>
            </a:r>
            <a:r>
              <a:rPr lang="en-US" kern="0" dirty="0" err="1" smtClean="0">
                <a:solidFill>
                  <a:srgbClr val="00B050"/>
                </a:solidFill>
                <a:latin typeface="+mn-lt"/>
                <a:sym typeface="Wingdings" pitchFamily="2" charset="2"/>
              </a:rPr>
              <a:t>xxx.xxx@xxx.xx</a:t>
            </a:r>
            <a:endParaRPr lang="en-US" kern="0" dirty="0" smtClean="0">
              <a:solidFill>
                <a:srgbClr val="00B050"/>
              </a:solidFill>
              <a:latin typeface="+mn-lt"/>
              <a:sym typeface="Wingdings" pitchFamily="2" charset="2"/>
            </a:endParaRPr>
          </a:p>
          <a:p>
            <a:pPr marL="1173163" lvl="2" indent="-258763" eaLnBrk="0" hangingPunct="0">
              <a:buClr>
                <a:schemeClr val="accent2"/>
              </a:buClr>
              <a:buSzPct val="100000"/>
              <a:buFont typeface="Symbol" pitchFamily="18" charset="2"/>
              <a:buChar char=""/>
              <a:defRPr/>
            </a:pPr>
            <a:endParaRPr lang="en-US" kern="0" dirty="0" smtClean="0">
              <a:solidFill>
                <a:schemeClr val="accent6"/>
              </a:solidFill>
              <a:latin typeface="+mn-lt"/>
              <a:sym typeface="Wingdings" pitchFamily="2" charset="2"/>
            </a:endParaRPr>
          </a:p>
          <a:p>
            <a:pPr marL="1173163" lvl="2" indent="-258763" eaLnBrk="0" hangingPunct="0">
              <a:buClr>
                <a:schemeClr val="accent2"/>
              </a:buClr>
              <a:buSzPct val="100000"/>
              <a:buFont typeface="Symbol" pitchFamily="18" charset="2"/>
              <a:buChar char=""/>
              <a:defRPr/>
            </a:pPr>
            <a:endParaRPr lang="en-US" kern="0" dirty="0" smtClean="0">
              <a:solidFill>
                <a:schemeClr val="accent6"/>
              </a:solidFill>
              <a:latin typeface="+mn-lt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1261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38350" y="152400"/>
            <a:ext cx="5067300" cy="457200"/>
          </a:xfrm>
        </p:spPr>
        <p:txBody>
          <a:bodyPr/>
          <a:lstStyle/>
          <a:p>
            <a:pPr lvl="0" algn="ctr" eaLnBrk="1" hangingPunct="1"/>
            <a:r>
              <a:rPr lang="en-GB" sz="2000" dirty="0" smtClean="0">
                <a:ea typeface="ＭＳ Ｐゴシック" pitchFamily="34" charset="-128"/>
              </a:rPr>
              <a:t>2- </a:t>
            </a:r>
            <a:r>
              <a:rPr lang="en-US" sz="2000" dirty="0" err="1" smtClean="0">
                <a:sym typeface="Wingdings" pitchFamily="2" charset="2"/>
              </a:rPr>
              <a:t>AITm</a:t>
            </a:r>
            <a:r>
              <a:rPr lang="en-US" sz="2000" dirty="0" smtClean="0">
                <a:sym typeface="Wingdings" pitchFamily="2" charset="2"/>
              </a:rPr>
              <a:t> needs for </a:t>
            </a:r>
            <a:r>
              <a:rPr lang="en-US" sz="2000" dirty="0" smtClean="0">
                <a:sym typeface="Wingdings" pitchFamily="2" charset="2"/>
              </a:rPr>
              <a:t>DM </a:t>
            </a:r>
            <a:r>
              <a:rPr lang="en-US" sz="2000" dirty="0">
                <a:sym typeface="Wingdings" pitchFamily="2" charset="2"/>
              </a:rPr>
              <a:t>b</a:t>
            </a:r>
            <a:r>
              <a:rPr lang="en-US" sz="2000" dirty="0" smtClean="0">
                <a:sym typeface="Wingdings" pitchFamily="2" charset="2"/>
              </a:rPr>
              <a:t>efore </a:t>
            </a:r>
            <a:r>
              <a:rPr lang="en-US" sz="2000" dirty="0">
                <a:sym typeface="Wingdings" pitchFamily="2" charset="2"/>
              </a:rPr>
              <a:t>delivery to </a:t>
            </a:r>
            <a:r>
              <a:rPr lang="en-US" sz="2000" dirty="0" smtClean="0">
                <a:sym typeface="Wingdings" pitchFamily="2" charset="2"/>
              </a:rPr>
              <a:t>LAM</a:t>
            </a:r>
            <a:endParaRPr lang="en-GB" sz="2000" dirty="0" smtClean="0">
              <a:ea typeface="ＭＳ Ｐゴシック" pitchFamily="34" charset="-128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762000"/>
            <a:ext cx="8686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290" tIns="34290" rIns="34290" bIns="34290" numCol="1" anchor="t" anchorCtr="0" compatLnSpc="1">
            <a:prstTxWarp prst="textNoShape">
              <a:avLst/>
            </a:prstTxWarp>
          </a:bodyPr>
          <a:lstStyle/>
          <a:p>
            <a:pPr marL="258763" lvl="0" indent="-258763" eaLnBrk="0" hangingPunct="0">
              <a:buClr>
                <a:schemeClr val="accent2"/>
              </a:buClr>
              <a:buSzPct val="100000"/>
              <a:buFont typeface="Helvetica Neue"/>
              <a:buChar char="•"/>
              <a:defRPr/>
            </a:pPr>
            <a:r>
              <a:rPr lang="en-US" sz="2200" kern="0" dirty="0" smtClean="0">
                <a:latin typeface="+mn-lt"/>
                <a:sym typeface="Wingdings" pitchFamily="2" charset="2"/>
              </a:rPr>
              <a:t>Before delivery to LAM</a:t>
            </a:r>
          </a:p>
          <a:p>
            <a:pPr marL="715963" lvl="1" indent="-258763" eaLnBrk="0" hangingPunct="0">
              <a:buClr>
                <a:schemeClr val="accent2"/>
              </a:buClr>
              <a:buSzPct val="100000"/>
              <a:buFont typeface="Helvetica Neue"/>
              <a:buChar char="•"/>
              <a:defRPr/>
            </a:pPr>
            <a:r>
              <a:rPr lang="en-US" kern="0" dirty="0" smtClean="0">
                <a:solidFill>
                  <a:schemeClr val="accent6"/>
                </a:solidFill>
                <a:latin typeface="+mn-lt"/>
                <a:sym typeface="Wingdings" pitchFamily="2" charset="2"/>
              </a:rPr>
              <a:t>Subsystem documents</a:t>
            </a:r>
          </a:p>
          <a:p>
            <a:pPr marL="1173163" lvl="2" indent="-258763" eaLnBrk="0" hangingPunct="0">
              <a:buClr>
                <a:schemeClr val="accent2"/>
              </a:buClr>
              <a:buSzPct val="100000"/>
              <a:buFont typeface="Symbol" pitchFamily="18" charset="2"/>
              <a:buChar char=""/>
              <a:tabLst>
                <a:tab pos="4749800" algn="l"/>
              </a:tabLst>
              <a:defRPr/>
            </a:pPr>
            <a:r>
              <a:rPr lang="en-US" kern="0" dirty="0" smtClean="0">
                <a:solidFill>
                  <a:schemeClr val="accent6"/>
                </a:solidFill>
                <a:latin typeface="+mn-lt"/>
                <a:sym typeface="Wingdings" pitchFamily="2" charset="2"/>
              </a:rPr>
              <a:t>Mounting and operating instructions:	</a:t>
            </a:r>
            <a:r>
              <a:rPr lang="en-US" kern="0" dirty="0" smtClean="0">
                <a:solidFill>
                  <a:srgbClr val="00B050"/>
                </a:solidFill>
                <a:latin typeface="+mn-lt"/>
                <a:sym typeface="Wingdings" pitchFamily="2" charset="2"/>
              </a:rPr>
              <a:t>to be done / in progress / completed</a:t>
            </a:r>
          </a:p>
          <a:p>
            <a:pPr lvl="2" eaLnBrk="0" hangingPunct="0">
              <a:buClr>
                <a:schemeClr val="accent2"/>
              </a:buClr>
              <a:buSzPct val="100000"/>
              <a:tabLst>
                <a:tab pos="4749800" algn="l"/>
              </a:tabLst>
              <a:defRPr/>
            </a:pPr>
            <a:r>
              <a:rPr lang="en-US" kern="0" dirty="0">
                <a:solidFill>
                  <a:srgbClr val="00B050"/>
                </a:solidFill>
                <a:latin typeface="+mn-lt"/>
                <a:sym typeface="Wingdings" pitchFamily="2" charset="2"/>
              </a:rPr>
              <a:t>	</a:t>
            </a:r>
            <a:r>
              <a:rPr lang="en-US" kern="0" dirty="0" smtClean="0">
                <a:solidFill>
                  <a:srgbClr val="00B050"/>
                </a:solidFill>
                <a:latin typeface="+mn-lt"/>
                <a:sym typeface="Wingdings" pitchFamily="2" charset="2"/>
              </a:rPr>
              <a:t>(</a:t>
            </a:r>
            <a:r>
              <a:rPr lang="en-US" kern="0" dirty="0">
                <a:solidFill>
                  <a:srgbClr val="00B050"/>
                </a:solidFill>
                <a:latin typeface="+mn-lt"/>
                <a:sym typeface="Wingdings" pitchFamily="2" charset="2"/>
              </a:rPr>
              <a:t>EUC </a:t>
            </a:r>
            <a:r>
              <a:rPr lang="en-US" kern="0" dirty="0" smtClean="0">
                <a:solidFill>
                  <a:srgbClr val="00B050"/>
                </a:solidFill>
                <a:latin typeface="+mn-lt"/>
                <a:sym typeface="Wingdings" pitchFamily="2" charset="2"/>
              </a:rPr>
              <a:t>document reference)</a:t>
            </a:r>
          </a:p>
          <a:p>
            <a:pPr marL="1173163" lvl="2" indent="-258763" eaLnBrk="0" hangingPunct="0">
              <a:buClr>
                <a:schemeClr val="accent2"/>
              </a:buClr>
              <a:buSzPct val="100000"/>
              <a:buFont typeface="Symbol" pitchFamily="18" charset="2"/>
              <a:buChar char=""/>
              <a:tabLst>
                <a:tab pos="4749800" algn="l"/>
              </a:tabLst>
              <a:defRPr/>
            </a:pPr>
            <a:r>
              <a:rPr lang="en-US" kern="0" dirty="0" smtClean="0">
                <a:solidFill>
                  <a:schemeClr val="accent6"/>
                </a:solidFill>
                <a:latin typeface="+mn-lt"/>
                <a:sym typeface="Wingdings" pitchFamily="2" charset="2"/>
              </a:rPr>
              <a:t>Drawing with handling I/F definition:	</a:t>
            </a:r>
            <a:r>
              <a:rPr lang="en-US" kern="0" dirty="0" smtClean="0">
                <a:solidFill>
                  <a:srgbClr val="00B050"/>
                </a:solidFill>
                <a:latin typeface="+mn-lt"/>
                <a:sym typeface="Wingdings" pitchFamily="2" charset="2"/>
              </a:rPr>
              <a:t>to </a:t>
            </a:r>
            <a:r>
              <a:rPr lang="en-US" kern="0" dirty="0">
                <a:solidFill>
                  <a:srgbClr val="00B050"/>
                </a:solidFill>
                <a:latin typeface="+mn-lt"/>
                <a:sym typeface="Wingdings" pitchFamily="2" charset="2"/>
              </a:rPr>
              <a:t>be done</a:t>
            </a:r>
            <a:r>
              <a:rPr lang="en-US" kern="0" dirty="0" smtClean="0">
                <a:solidFill>
                  <a:srgbClr val="00B050"/>
                </a:solidFill>
                <a:latin typeface="+mn-lt"/>
                <a:sym typeface="Wingdings" pitchFamily="2" charset="2"/>
              </a:rPr>
              <a:t> </a:t>
            </a:r>
            <a:r>
              <a:rPr lang="en-US" kern="0" dirty="0">
                <a:solidFill>
                  <a:srgbClr val="00B050"/>
                </a:solidFill>
                <a:latin typeface="+mn-lt"/>
                <a:sym typeface="Wingdings" pitchFamily="2" charset="2"/>
              </a:rPr>
              <a:t>/ in progress / </a:t>
            </a:r>
            <a:r>
              <a:rPr lang="en-US" kern="0" dirty="0" smtClean="0">
                <a:solidFill>
                  <a:srgbClr val="00B050"/>
                </a:solidFill>
                <a:latin typeface="+mn-lt"/>
                <a:sym typeface="Wingdings" pitchFamily="2" charset="2"/>
              </a:rPr>
              <a:t>completed</a:t>
            </a:r>
            <a:endParaRPr lang="en-US" kern="0" dirty="0">
              <a:solidFill>
                <a:srgbClr val="00B050"/>
              </a:solidFill>
              <a:latin typeface="+mn-lt"/>
              <a:sym typeface="Wingdings" pitchFamily="2" charset="2"/>
            </a:endParaRPr>
          </a:p>
          <a:p>
            <a:pPr lvl="2" eaLnBrk="0" hangingPunct="0">
              <a:buClr>
                <a:schemeClr val="accent2"/>
              </a:buClr>
              <a:buSzPct val="100000"/>
              <a:tabLst>
                <a:tab pos="4749800" algn="l"/>
              </a:tabLst>
              <a:defRPr/>
            </a:pPr>
            <a:r>
              <a:rPr lang="en-US" kern="0" dirty="0" smtClean="0">
                <a:solidFill>
                  <a:srgbClr val="00B050"/>
                </a:solidFill>
                <a:latin typeface="+mn-lt"/>
                <a:sym typeface="Wingdings" pitchFamily="2" charset="2"/>
              </a:rPr>
              <a:t>	(drawing number)</a:t>
            </a:r>
            <a:endParaRPr lang="en-US" kern="0" dirty="0" smtClean="0">
              <a:solidFill>
                <a:schemeClr val="accent6"/>
              </a:solidFill>
              <a:latin typeface="+mn-lt"/>
              <a:sym typeface="Wingdings" pitchFamily="2" charset="2"/>
            </a:endParaRPr>
          </a:p>
          <a:p>
            <a:pPr marL="715963" lvl="1" indent="-258763" eaLnBrk="0" hangingPunct="0">
              <a:buClr>
                <a:schemeClr val="accent2"/>
              </a:buClr>
              <a:buSzPct val="100000"/>
              <a:buFont typeface="Helvetica Neue"/>
              <a:buChar char="•"/>
              <a:defRPr/>
            </a:pPr>
            <a:r>
              <a:rPr lang="en-US" kern="0" dirty="0" smtClean="0">
                <a:solidFill>
                  <a:schemeClr val="accent6"/>
                </a:solidFill>
                <a:latin typeface="+mn-lt"/>
                <a:sym typeface="Wingdings" pitchFamily="2" charset="2"/>
              </a:rPr>
              <a:t>MGSE </a:t>
            </a:r>
            <a:r>
              <a:rPr lang="en-US" kern="0" dirty="0">
                <a:solidFill>
                  <a:schemeClr val="accent6"/>
                </a:solidFill>
                <a:latin typeface="+mn-lt"/>
                <a:sym typeface="Wingdings" pitchFamily="2" charset="2"/>
              </a:rPr>
              <a:t>(dedicated integration tool(s</a:t>
            </a:r>
            <a:r>
              <a:rPr lang="en-US" kern="0" dirty="0" smtClean="0">
                <a:solidFill>
                  <a:schemeClr val="accent6"/>
                </a:solidFill>
                <a:latin typeface="+mn-lt"/>
                <a:sym typeface="Wingdings" pitchFamily="2" charset="2"/>
              </a:rPr>
              <a:t>)) documents </a:t>
            </a:r>
          </a:p>
          <a:p>
            <a:pPr marL="1173163" lvl="2" indent="-258763" eaLnBrk="0" hangingPunct="0">
              <a:buClr>
                <a:schemeClr val="accent2"/>
              </a:buClr>
              <a:buSzPct val="100000"/>
              <a:buFont typeface="Symbol" pitchFamily="18" charset="2"/>
              <a:buChar char=""/>
              <a:tabLst>
                <a:tab pos="4749800" algn="l"/>
              </a:tabLst>
              <a:defRPr/>
            </a:pPr>
            <a:r>
              <a:rPr lang="en-US" kern="0" dirty="0" smtClean="0">
                <a:solidFill>
                  <a:schemeClr val="accent6"/>
                </a:solidFill>
                <a:latin typeface="+mn-lt"/>
                <a:sym typeface="Wingdings" pitchFamily="2" charset="2"/>
              </a:rPr>
              <a:t>User manual:	</a:t>
            </a:r>
            <a:r>
              <a:rPr lang="en-US" kern="0" dirty="0" smtClean="0">
                <a:solidFill>
                  <a:srgbClr val="00B050"/>
                </a:solidFill>
                <a:latin typeface="+mn-lt"/>
                <a:sym typeface="Wingdings" pitchFamily="2" charset="2"/>
              </a:rPr>
              <a:t>to </a:t>
            </a:r>
            <a:r>
              <a:rPr lang="en-US" kern="0" dirty="0">
                <a:solidFill>
                  <a:srgbClr val="00B050"/>
                </a:solidFill>
                <a:latin typeface="+mn-lt"/>
                <a:sym typeface="Wingdings" pitchFamily="2" charset="2"/>
              </a:rPr>
              <a:t>be done</a:t>
            </a:r>
            <a:r>
              <a:rPr lang="en-US" kern="0" dirty="0" smtClean="0">
                <a:solidFill>
                  <a:srgbClr val="00B050"/>
                </a:solidFill>
                <a:latin typeface="+mn-lt"/>
                <a:sym typeface="Wingdings" pitchFamily="2" charset="2"/>
              </a:rPr>
              <a:t> </a:t>
            </a:r>
            <a:r>
              <a:rPr lang="en-US" kern="0" dirty="0">
                <a:solidFill>
                  <a:srgbClr val="00B050"/>
                </a:solidFill>
                <a:latin typeface="+mn-lt"/>
                <a:sym typeface="Wingdings" pitchFamily="2" charset="2"/>
              </a:rPr>
              <a:t>/ in progress / </a:t>
            </a:r>
            <a:r>
              <a:rPr lang="en-US" kern="0" dirty="0" smtClean="0">
                <a:solidFill>
                  <a:srgbClr val="00B050"/>
                </a:solidFill>
                <a:latin typeface="+mn-lt"/>
                <a:sym typeface="Wingdings" pitchFamily="2" charset="2"/>
              </a:rPr>
              <a:t>completed</a:t>
            </a:r>
          </a:p>
          <a:p>
            <a:pPr lvl="2" eaLnBrk="0" hangingPunct="0">
              <a:buClr>
                <a:schemeClr val="accent2"/>
              </a:buClr>
              <a:buSzPct val="100000"/>
              <a:tabLst>
                <a:tab pos="4749800" algn="l"/>
              </a:tabLst>
              <a:defRPr/>
            </a:pPr>
            <a:r>
              <a:rPr lang="en-US" kern="0" dirty="0">
                <a:solidFill>
                  <a:srgbClr val="00B050"/>
                </a:solidFill>
                <a:latin typeface="+mn-lt"/>
                <a:sym typeface="Wingdings" pitchFamily="2" charset="2"/>
              </a:rPr>
              <a:t>	</a:t>
            </a:r>
            <a:r>
              <a:rPr lang="en-US" kern="0" dirty="0">
                <a:solidFill>
                  <a:srgbClr val="00B050"/>
                </a:solidFill>
                <a:latin typeface="+mn-lt"/>
                <a:sym typeface="Wingdings" pitchFamily="2" charset="2"/>
              </a:rPr>
              <a:t>(EUC document reference</a:t>
            </a:r>
            <a:r>
              <a:rPr lang="en-US" kern="0" dirty="0" smtClean="0">
                <a:solidFill>
                  <a:srgbClr val="00B050"/>
                </a:solidFill>
                <a:latin typeface="+mn-lt"/>
                <a:sym typeface="Wingdings" pitchFamily="2" charset="2"/>
              </a:rPr>
              <a:t>)</a:t>
            </a:r>
          </a:p>
          <a:p>
            <a:pPr marL="1173163" lvl="2" indent="-258763" eaLnBrk="0" hangingPunct="0">
              <a:buClr>
                <a:schemeClr val="accent2"/>
              </a:buClr>
              <a:buSzPct val="100000"/>
              <a:buFont typeface="Symbol" pitchFamily="18" charset="2"/>
              <a:buChar char=""/>
              <a:tabLst>
                <a:tab pos="4749800" algn="l"/>
              </a:tabLst>
              <a:defRPr/>
            </a:pPr>
            <a:r>
              <a:rPr lang="en-US" kern="0" dirty="0">
                <a:solidFill>
                  <a:schemeClr val="accent6"/>
                </a:solidFill>
                <a:latin typeface="+mn-lt"/>
                <a:sym typeface="Wingdings" pitchFamily="2" charset="2"/>
              </a:rPr>
              <a:t>Drawing with handling </a:t>
            </a:r>
            <a:r>
              <a:rPr lang="en-US" kern="0" dirty="0" smtClean="0">
                <a:solidFill>
                  <a:schemeClr val="accent6"/>
                </a:solidFill>
                <a:latin typeface="+mn-lt"/>
                <a:sym typeface="Wingdings" pitchFamily="2" charset="2"/>
              </a:rPr>
              <a:t>I/F definition:	</a:t>
            </a:r>
            <a:r>
              <a:rPr lang="en-US" kern="0" dirty="0" smtClean="0">
                <a:solidFill>
                  <a:srgbClr val="00B050"/>
                </a:solidFill>
                <a:latin typeface="+mn-lt"/>
                <a:sym typeface="Wingdings" pitchFamily="2" charset="2"/>
              </a:rPr>
              <a:t>to </a:t>
            </a:r>
            <a:r>
              <a:rPr lang="en-US" kern="0" dirty="0">
                <a:solidFill>
                  <a:srgbClr val="00B050"/>
                </a:solidFill>
                <a:latin typeface="+mn-lt"/>
                <a:sym typeface="Wingdings" pitchFamily="2" charset="2"/>
              </a:rPr>
              <a:t>be done</a:t>
            </a:r>
            <a:r>
              <a:rPr lang="en-US" kern="0" dirty="0" smtClean="0">
                <a:solidFill>
                  <a:srgbClr val="00B050"/>
                </a:solidFill>
                <a:latin typeface="+mn-lt"/>
                <a:sym typeface="Wingdings" pitchFamily="2" charset="2"/>
              </a:rPr>
              <a:t> </a:t>
            </a:r>
            <a:r>
              <a:rPr lang="en-US" kern="0" dirty="0">
                <a:solidFill>
                  <a:srgbClr val="00B050"/>
                </a:solidFill>
                <a:latin typeface="+mn-lt"/>
                <a:sym typeface="Wingdings" pitchFamily="2" charset="2"/>
              </a:rPr>
              <a:t>/ in progress / </a:t>
            </a:r>
            <a:r>
              <a:rPr lang="en-US" kern="0" dirty="0" smtClean="0">
                <a:solidFill>
                  <a:srgbClr val="00B050"/>
                </a:solidFill>
                <a:latin typeface="+mn-lt"/>
                <a:sym typeface="Wingdings" pitchFamily="2" charset="2"/>
              </a:rPr>
              <a:t>completed	</a:t>
            </a:r>
          </a:p>
          <a:p>
            <a:pPr lvl="2" eaLnBrk="0" hangingPunct="0">
              <a:buClr>
                <a:schemeClr val="accent2"/>
              </a:buClr>
              <a:buSzPct val="100000"/>
              <a:tabLst>
                <a:tab pos="4749800" algn="l"/>
              </a:tabLst>
              <a:defRPr/>
            </a:pPr>
            <a:r>
              <a:rPr lang="en-US" kern="0" dirty="0">
                <a:solidFill>
                  <a:srgbClr val="00B050"/>
                </a:solidFill>
                <a:latin typeface="+mn-lt"/>
                <a:sym typeface="Wingdings" pitchFamily="2" charset="2"/>
              </a:rPr>
              <a:t>	</a:t>
            </a:r>
            <a:r>
              <a:rPr lang="en-US" kern="0" dirty="0">
                <a:solidFill>
                  <a:srgbClr val="00B050"/>
                </a:solidFill>
                <a:latin typeface="+mn-lt"/>
                <a:sym typeface="Wingdings" pitchFamily="2" charset="2"/>
              </a:rPr>
              <a:t>(drawing number</a:t>
            </a:r>
            <a:r>
              <a:rPr lang="en-US" kern="0" dirty="0" smtClean="0">
                <a:solidFill>
                  <a:srgbClr val="00B050"/>
                </a:solidFill>
                <a:latin typeface="+mn-lt"/>
                <a:sym typeface="Wingdings" pitchFamily="2" charset="2"/>
              </a:rPr>
              <a:t>)</a:t>
            </a:r>
            <a:endParaRPr lang="en-US" kern="0" dirty="0" smtClean="0">
              <a:solidFill>
                <a:schemeClr val="accent6"/>
              </a:solidFill>
              <a:latin typeface="+mn-lt"/>
              <a:sym typeface="Wingdings" pitchFamily="2" charset="2"/>
            </a:endParaRPr>
          </a:p>
          <a:p>
            <a:pPr marL="715963" lvl="1" indent="-258763" eaLnBrk="0" hangingPunct="0">
              <a:buClr>
                <a:schemeClr val="accent2"/>
              </a:buClr>
              <a:buSzPct val="100000"/>
              <a:buFont typeface="Helvetica Neue"/>
              <a:buChar char="•"/>
              <a:defRPr/>
            </a:pPr>
            <a:r>
              <a:rPr lang="en-US" kern="0" dirty="0" smtClean="0">
                <a:solidFill>
                  <a:schemeClr val="accent6"/>
                </a:solidFill>
                <a:latin typeface="+mn-lt"/>
                <a:sym typeface="Wingdings" pitchFamily="2" charset="2"/>
              </a:rPr>
              <a:t>Storage / mounting / integration</a:t>
            </a:r>
          </a:p>
          <a:p>
            <a:pPr marL="1173163" lvl="2" indent="-258763" eaLnBrk="0" hangingPunct="0">
              <a:buClr>
                <a:schemeClr val="accent2"/>
              </a:buClr>
              <a:buSzPct val="100000"/>
              <a:buFont typeface="Symbol" pitchFamily="18" charset="2"/>
              <a:buChar char=""/>
              <a:defRPr/>
            </a:pPr>
            <a:r>
              <a:rPr lang="en-US" kern="0" dirty="0" smtClean="0">
                <a:solidFill>
                  <a:schemeClr val="accent6"/>
                </a:solidFill>
                <a:latin typeface="+mn-lt"/>
                <a:sym typeface="Wingdings" pitchFamily="2" charset="2"/>
              </a:rPr>
              <a:t>Space needed:	</a:t>
            </a:r>
            <a:r>
              <a:rPr lang="en-US" kern="0" dirty="0" smtClean="0">
                <a:solidFill>
                  <a:srgbClr val="00B050"/>
                </a:solidFill>
                <a:latin typeface="+mn-lt"/>
                <a:sym typeface="Wingdings" pitchFamily="2" charset="2"/>
              </a:rPr>
              <a:t>xx</a:t>
            </a:r>
            <a:r>
              <a:rPr lang="en-US" kern="0" dirty="0" smtClean="0">
                <a:solidFill>
                  <a:schemeClr val="accent6"/>
                </a:solidFill>
                <a:latin typeface="+mn-lt"/>
                <a:sym typeface="Wingdings" pitchFamily="2" charset="2"/>
              </a:rPr>
              <a:t>m²</a:t>
            </a:r>
          </a:p>
          <a:p>
            <a:pPr marL="1173163" lvl="2" indent="-258763" eaLnBrk="0" hangingPunct="0">
              <a:buClr>
                <a:schemeClr val="accent2"/>
              </a:buClr>
              <a:buSzPct val="100000"/>
              <a:buFont typeface="Symbol" pitchFamily="18" charset="2"/>
              <a:buChar char=""/>
              <a:defRPr/>
            </a:pPr>
            <a:r>
              <a:rPr lang="en-US" kern="0" dirty="0" smtClean="0">
                <a:solidFill>
                  <a:schemeClr val="accent6"/>
                </a:solidFill>
                <a:latin typeface="+mn-lt"/>
                <a:sym typeface="Wingdings" pitchFamily="2" charset="2"/>
              </a:rPr>
              <a:t>People number:	</a:t>
            </a:r>
            <a:r>
              <a:rPr lang="en-US" kern="0" dirty="0" smtClean="0">
                <a:solidFill>
                  <a:srgbClr val="00B050"/>
                </a:solidFill>
                <a:latin typeface="+mn-lt"/>
                <a:sym typeface="Wingdings" pitchFamily="2" charset="2"/>
              </a:rPr>
              <a:t>xx</a:t>
            </a:r>
          </a:p>
          <a:p>
            <a:pPr marL="1173163" lvl="2" indent="-258763" eaLnBrk="0" hangingPunct="0">
              <a:buClr>
                <a:schemeClr val="accent2"/>
              </a:buClr>
              <a:buSzPct val="100000"/>
              <a:buFont typeface="Symbol" pitchFamily="18" charset="2"/>
              <a:buChar char=""/>
              <a:defRPr/>
            </a:pPr>
            <a:r>
              <a:rPr lang="en-US" kern="0" dirty="0" smtClean="0">
                <a:solidFill>
                  <a:schemeClr val="accent6"/>
                </a:solidFill>
                <a:latin typeface="+mn-lt"/>
                <a:sym typeface="Wingdings" pitchFamily="2" charset="2"/>
              </a:rPr>
              <a:t>Duration:	</a:t>
            </a:r>
            <a:r>
              <a:rPr lang="en-US" kern="0" dirty="0" smtClean="0">
                <a:solidFill>
                  <a:srgbClr val="00B050"/>
                </a:solidFill>
                <a:latin typeface="+mn-lt"/>
                <a:sym typeface="Wingdings" pitchFamily="2" charset="2"/>
              </a:rPr>
              <a:t>xx</a:t>
            </a:r>
            <a:r>
              <a:rPr lang="en-US" kern="0" dirty="0" smtClean="0">
                <a:solidFill>
                  <a:schemeClr val="accent6"/>
                </a:solidFill>
                <a:latin typeface="+mn-lt"/>
                <a:sym typeface="Wingdings" pitchFamily="2" charset="2"/>
              </a:rPr>
              <a:t> days</a:t>
            </a:r>
            <a:endParaRPr lang="en-US" kern="0" dirty="0" smtClean="0">
              <a:solidFill>
                <a:schemeClr val="accent6"/>
              </a:solidFill>
              <a:latin typeface="+mn-lt"/>
              <a:sym typeface="Wingdings" pitchFamily="2" charset="2"/>
            </a:endParaRPr>
          </a:p>
          <a:p>
            <a:pPr marL="715963" lvl="1" indent="-258763" eaLnBrk="0" hangingPunct="0">
              <a:buClr>
                <a:schemeClr val="accent2"/>
              </a:buClr>
              <a:buSzPct val="100000"/>
              <a:buFont typeface="Helvetica Neue"/>
              <a:buChar char="•"/>
              <a:defRPr/>
            </a:pPr>
            <a:endParaRPr lang="en-US" kern="0" dirty="0" smtClean="0">
              <a:solidFill>
                <a:schemeClr val="accent6"/>
              </a:solidFill>
              <a:latin typeface="+mn-lt"/>
              <a:sym typeface="Wingdings" pitchFamily="2" charset="2"/>
            </a:endParaRPr>
          </a:p>
          <a:p>
            <a:pPr marL="715963" lvl="1" indent="-258763" eaLnBrk="0" hangingPunct="0">
              <a:buClr>
                <a:schemeClr val="accent2"/>
              </a:buClr>
              <a:buSzPct val="100000"/>
              <a:buFont typeface="Helvetica Neue"/>
              <a:buChar char="•"/>
              <a:defRPr/>
            </a:pPr>
            <a:r>
              <a:rPr lang="en-US" kern="0" dirty="0" smtClean="0">
                <a:solidFill>
                  <a:schemeClr val="accent6"/>
                </a:solidFill>
                <a:latin typeface="+mn-lt"/>
                <a:sym typeface="Wingdings" pitchFamily="2" charset="2"/>
              </a:rPr>
              <a:t>Specific needs </a:t>
            </a:r>
          </a:p>
          <a:p>
            <a:pPr marL="1173163" lvl="2" indent="-258763" eaLnBrk="0" hangingPunct="0">
              <a:buClr>
                <a:schemeClr val="accent2"/>
              </a:buClr>
              <a:buSzPct val="100000"/>
              <a:buFont typeface="Symbol" pitchFamily="18" charset="2"/>
              <a:buChar char=""/>
              <a:defRPr/>
            </a:pPr>
            <a:r>
              <a:rPr lang="en-US" kern="0" dirty="0" smtClean="0">
                <a:solidFill>
                  <a:schemeClr val="accent6"/>
                </a:solidFill>
                <a:latin typeface="+mn-lt"/>
                <a:sym typeface="Wingdings" pitchFamily="2" charset="2"/>
              </a:rPr>
              <a:t>Network, specific handling </a:t>
            </a:r>
            <a:r>
              <a:rPr lang="en-US" kern="0" dirty="0">
                <a:solidFill>
                  <a:schemeClr val="accent6"/>
                </a:solidFill>
                <a:latin typeface="+mn-lt"/>
                <a:sym typeface="Wingdings" pitchFamily="2" charset="2"/>
              </a:rPr>
              <a:t>tool (other than those available at </a:t>
            </a:r>
            <a:r>
              <a:rPr lang="en-US" kern="0" dirty="0" smtClean="0">
                <a:solidFill>
                  <a:schemeClr val="accent6"/>
                </a:solidFill>
                <a:latin typeface="+mn-lt"/>
                <a:sym typeface="Wingdings" pitchFamily="2" charset="2"/>
              </a:rPr>
              <a:t>LAM),…</a:t>
            </a:r>
          </a:p>
          <a:p>
            <a:pPr marL="1173163" lvl="2" indent="-258763" eaLnBrk="0" hangingPunct="0">
              <a:buClr>
                <a:schemeClr val="accent2"/>
              </a:buClr>
              <a:buSzPct val="100000"/>
              <a:buFont typeface="Symbol" pitchFamily="18" charset="2"/>
              <a:buChar char=""/>
              <a:defRPr/>
            </a:pPr>
            <a:r>
              <a:rPr lang="en-US" kern="0" dirty="0" smtClean="0">
                <a:solidFill>
                  <a:schemeClr val="accent6"/>
                </a:solidFill>
                <a:latin typeface="+mn-lt"/>
                <a:sym typeface="Wingdings" pitchFamily="2" charset="2"/>
              </a:rPr>
              <a:t>Heaters for TBT, …</a:t>
            </a:r>
            <a:endParaRPr lang="en-US" kern="0" dirty="0" smtClean="0">
              <a:solidFill>
                <a:schemeClr val="accent6"/>
              </a:solidFill>
              <a:latin typeface="+mn-lt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6953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28850" y="152400"/>
            <a:ext cx="4686300" cy="457200"/>
          </a:xfrm>
        </p:spPr>
        <p:txBody>
          <a:bodyPr/>
          <a:lstStyle/>
          <a:p>
            <a:pPr algn="ctr" eaLnBrk="1" hangingPunct="1"/>
            <a:r>
              <a:rPr lang="en-GB" sz="2000" dirty="0" smtClean="0">
                <a:ea typeface="ＭＳ Ｐゴシック" pitchFamily="34" charset="-128"/>
              </a:rPr>
              <a:t>3- </a:t>
            </a:r>
            <a:r>
              <a:rPr lang="en-US" sz="2000" dirty="0" err="1" smtClean="0">
                <a:sym typeface="Wingdings" pitchFamily="2" charset="2"/>
              </a:rPr>
              <a:t>AITm</a:t>
            </a:r>
            <a:r>
              <a:rPr lang="en-US" sz="2000" dirty="0" smtClean="0">
                <a:sym typeface="Wingdings" pitchFamily="2" charset="2"/>
              </a:rPr>
              <a:t> needs for </a:t>
            </a:r>
            <a:r>
              <a:rPr lang="en-US" sz="2000" dirty="0">
                <a:sym typeface="Wingdings" pitchFamily="2" charset="2"/>
              </a:rPr>
              <a:t>DM </a:t>
            </a:r>
            <a:r>
              <a:rPr lang="en-US" sz="2000" dirty="0" smtClean="0">
                <a:sym typeface="Wingdings" pitchFamily="2" charset="2"/>
              </a:rPr>
              <a:t>at </a:t>
            </a:r>
            <a:r>
              <a:rPr lang="en-US" sz="2000" dirty="0">
                <a:sym typeface="Wingdings" pitchFamily="2" charset="2"/>
              </a:rPr>
              <a:t>delivery to </a:t>
            </a:r>
            <a:r>
              <a:rPr lang="en-US" sz="2000" dirty="0" smtClean="0">
                <a:sym typeface="Wingdings" pitchFamily="2" charset="2"/>
              </a:rPr>
              <a:t>LAM</a:t>
            </a:r>
            <a:endParaRPr lang="en-GB" sz="2000" dirty="0" smtClean="0">
              <a:ea typeface="ＭＳ Ｐゴシック" pitchFamily="34" charset="-128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762000"/>
            <a:ext cx="8686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290" tIns="34290" rIns="34290" bIns="34290" numCol="1" anchor="t" anchorCtr="0" compatLnSpc="1">
            <a:prstTxWarp prst="textNoShape">
              <a:avLst/>
            </a:prstTxWarp>
          </a:bodyPr>
          <a:lstStyle/>
          <a:p>
            <a:pPr marL="258763" indent="-258763" eaLnBrk="0" hangingPunct="0">
              <a:buClr>
                <a:schemeClr val="accent2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200" kern="0" dirty="0" smtClean="0">
                <a:latin typeface="+mn-lt"/>
                <a:ea typeface="+mn-ea"/>
                <a:sym typeface="Wingdings" pitchFamily="2" charset="2"/>
              </a:rPr>
              <a:t>At delivery to LAM</a:t>
            </a:r>
          </a:p>
          <a:p>
            <a:pPr marL="715963" lvl="1" indent="-258763" eaLnBrk="0" hangingPunct="0">
              <a:buClr>
                <a:schemeClr val="accent2"/>
              </a:buClr>
              <a:buSzPct val="100000"/>
              <a:buFont typeface="Helvetica Neue"/>
              <a:buChar char="•"/>
              <a:defRPr/>
            </a:pPr>
            <a:r>
              <a:rPr lang="en-US" kern="0" dirty="0" smtClean="0">
                <a:solidFill>
                  <a:schemeClr val="accent6"/>
                </a:solidFill>
                <a:latin typeface="+mn-lt"/>
                <a:ea typeface="+mn-ea"/>
                <a:sym typeface="Wingdings" pitchFamily="2" charset="2"/>
              </a:rPr>
              <a:t>Subsystem &amp; MGSE (dedicated integration tool(s))</a:t>
            </a:r>
          </a:p>
          <a:p>
            <a:pPr marL="715963" lvl="1" indent="-258763" eaLnBrk="0" hangingPunct="0">
              <a:buClr>
                <a:schemeClr val="accent2"/>
              </a:buClr>
              <a:buSzPct val="100000"/>
              <a:buFont typeface="Helvetica Neue"/>
              <a:buChar char="•"/>
              <a:defRPr/>
            </a:pPr>
            <a:endParaRPr lang="en-US" kern="0" dirty="0" smtClean="0">
              <a:solidFill>
                <a:schemeClr val="accent6"/>
              </a:solidFill>
              <a:latin typeface="+mn-lt"/>
              <a:ea typeface="+mn-ea"/>
              <a:sym typeface="Wingdings" pitchFamily="2" charset="2"/>
            </a:endParaRPr>
          </a:p>
          <a:p>
            <a:pPr marL="715963" lvl="1" indent="-258763" eaLnBrk="0" hangingPunct="0">
              <a:buClr>
                <a:schemeClr val="accent2"/>
              </a:buClr>
              <a:buSzPct val="100000"/>
              <a:buFont typeface="Helvetica Neue"/>
              <a:buChar char="•"/>
              <a:defRPr/>
            </a:pPr>
            <a:r>
              <a:rPr lang="en-US" kern="0" dirty="0" smtClean="0">
                <a:solidFill>
                  <a:schemeClr val="accent6"/>
                </a:solidFill>
                <a:latin typeface="+mn-lt"/>
                <a:ea typeface="+mn-ea"/>
                <a:sym typeface="Wingdings" pitchFamily="2" charset="2"/>
              </a:rPr>
              <a:t>Subsystem </a:t>
            </a:r>
            <a:r>
              <a:rPr lang="en-US" kern="0" dirty="0" smtClean="0">
                <a:solidFill>
                  <a:schemeClr val="accent6"/>
                </a:solidFill>
                <a:latin typeface="+mn-lt"/>
                <a:ea typeface="+mn-ea"/>
                <a:sym typeface="Wingdings" pitchFamily="2" charset="2"/>
              </a:rPr>
              <a:t>documents</a:t>
            </a:r>
          </a:p>
          <a:p>
            <a:pPr marL="1173163" lvl="2" indent="-258763" eaLnBrk="0" hangingPunct="0">
              <a:buClr>
                <a:schemeClr val="accent2"/>
              </a:buClr>
              <a:buSzPct val="100000"/>
              <a:buFont typeface="Symbol" pitchFamily="18" charset="2"/>
              <a:buChar char=""/>
              <a:defRPr/>
            </a:pPr>
            <a:r>
              <a:rPr lang="en-US" kern="0" dirty="0" smtClean="0">
                <a:solidFill>
                  <a:schemeClr val="accent6"/>
                </a:solidFill>
                <a:latin typeface="+mn-lt"/>
                <a:ea typeface="+mn-ea"/>
                <a:sym typeface="Wingdings" pitchFamily="2" charset="2"/>
              </a:rPr>
              <a:t>As-built drawings</a:t>
            </a:r>
          </a:p>
          <a:p>
            <a:pPr marL="1173163" lvl="2" indent="-258763" eaLnBrk="0" hangingPunct="0">
              <a:buClr>
                <a:schemeClr val="accent2"/>
              </a:buClr>
              <a:buSzPct val="100000"/>
              <a:buFont typeface="Symbol" pitchFamily="18" charset="2"/>
              <a:buChar char=""/>
              <a:defRPr/>
            </a:pPr>
            <a:r>
              <a:rPr lang="en-US" kern="0" dirty="0" smtClean="0">
                <a:solidFill>
                  <a:schemeClr val="accent6"/>
                </a:solidFill>
                <a:latin typeface="+mn-lt"/>
                <a:ea typeface="+mn-ea"/>
                <a:sym typeface="Wingdings" pitchFamily="2" charset="2"/>
              </a:rPr>
              <a:t>Dimensional control report</a:t>
            </a:r>
          </a:p>
          <a:p>
            <a:pPr marL="1173163" lvl="2" indent="-258763" eaLnBrk="0" hangingPunct="0">
              <a:buClr>
                <a:schemeClr val="accent2"/>
              </a:buClr>
              <a:buSzPct val="100000"/>
              <a:buFont typeface="Symbol" pitchFamily="18" charset="2"/>
              <a:buChar char=""/>
              <a:defRPr/>
            </a:pPr>
            <a:r>
              <a:rPr lang="en-US" kern="0" dirty="0" smtClean="0">
                <a:solidFill>
                  <a:schemeClr val="accent6"/>
                </a:solidFill>
                <a:latin typeface="+mn-lt"/>
                <a:sym typeface="Wingdings" pitchFamily="2" charset="2"/>
              </a:rPr>
              <a:t>Material / surface and heat treatments certificate</a:t>
            </a:r>
          </a:p>
          <a:p>
            <a:pPr marL="1173163" lvl="2" indent="-258763" eaLnBrk="0" hangingPunct="0">
              <a:buClr>
                <a:schemeClr val="accent2"/>
              </a:buClr>
              <a:buSzPct val="100000"/>
              <a:buFont typeface="Symbol" pitchFamily="18" charset="2"/>
              <a:buChar char=""/>
              <a:defRPr/>
            </a:pPr>
            <a:r>
              <a:rPr lang="en-US" kern="0" dirty="0" smtClean="0">
                <a:solidFill>
                  <a:schemeClr val="accent6"/>
                </a:solidFill>
                <a:latin typeface="+mn-lt"/>
                <a:sym typeface="Wingdings" pitchFamily="2" charset="2"/>
              </a:rPr>
              <a:t>Cleanliness control and verification report</a:t>
            </a:r>
            <a:endParaRPr lang="en-US" kern="0" dirty="0" smtClean="0">
              <a:solidFill>
                <a:schemeClr val="accent6"/>
              </a:solidFill>
              <a:latin typeface="+mn-lt"/>
              <a:ea typeface="+mn-ea"/>
              <a:sym typeface="Wingdings" pitchFamily="2" charset="2"/>
            </a:endParaRPr>
          </a:p>
          <a:p>
            <a:pPr marL="715963" lvl="1" indent="-258763" eaLnBrk="0" hangingPunct="0">
              <a:buClr>
                <a:schemeClr val="accent2"/>
              </a:buClr>
              <a:buSzPct val="100000"/>
              <a:buFont typeface="Helvetica Neue"/>
              <a:buChar char="•"/>
              <a:defRPr/>
            </a:pPr>
            <a:endParaRPr lang="en-US" kern="0" dirty="0" smtClean="0">
              <a:solidFill>
                <a:schemeClr val="accent6"/>
              </a:solidFill>
              <a:latin typeface="+mn-lt"/>
              <a:ea typeface="+mn-ea"/>
              <a:sym typeface="Wingdings" pitchFamily="2" charset="2"/>
            </a:endParaRPr>
          </a:p>
          <a:p>
            <a:pPr marL="715963" lvl="1" indent="-258763" eaLnBrk="0" hangingPunct="0">
              <a:buClr>
                <a:schemeClr val="accent2"/>
              </a:buClr>
              <a:buSzPct val="100000"/>
              <a:buFont typeface="Helvetica Neue"/>
              <a:buChar char="•"/>
              <a:defRPr/>
            </a:pPr>
            <a:r>
              <a:rPr lang="en-US" kern="0" dirty="0" smtClean="0">
                <a:solidFill>
                  <a:schemeClr val="accent6"/>
                </a:solidFill>
                <a:latin typeface="+mn-lt"/>
                <a:ea typeface="+mn-ea"/>
                <a:sym typeface="Wingdings" pitchFamily="2" charset="2"/>
              </a:rPr>
              <a:t>MGSE </a:t>
            </a:r>
            <a:r>
              <a:rPr lang="en-US" kern="0" dirty="0" smtClean="0">
                <a:solidFill>
                  <a:schemeClr val="accent6"/>
                </a:solidFill>
                <a:latin typeface="+mn-lt"/>
                <a:ea typeface="+mn-ea"/>
                <a:sym typeface="Wingdings" pitchFamily="2" charset="2"/>
              </a:rPr>
              <a:t>documents</a:t>
            </a:r>
          </a:p>
          <a:p>
            <a:pPr marL="1173163" lvl="2" indent="-258763" eaLnBrk="0" hangingPunct="0">
              <a:buClr>
                <a:schemeClr val="accent2"/>
              </a:buClr>
              <a:buSzPct val="100000"/>
              <a:buFont typeface="Symbol" pitchFamily="18" charset="2"/>
              <a:buChar char=""/>
              <a:defRPr/>
            </a:pPr>
            <a:r>
              <a:rPr lang="en-US" kern="0" dirty="0" smtClean="0">
                <a:solidFill>
                  <a:schemeClr val="accent6"/>
                </a:solidFill>
                <a:latin typeface="+mn-lt"/>
                <a:sym typeface="Wingdings" pitchFamily="2" charset="2"/>
              </a:rPr>
              <a:t>Cleanliness control and verification report</a:t>
            </a:r>
          </a:p>
          <a:p>
            <a:pPr lvl="0" eaLnBrk="0" hangingPunct="0">
              <a:buClr>
                <a:schemeClr val="accent2"/>
              </a:buClr>
              <a:buSzPct val="100000"/>
              <a:defRPr/>
            </a:pPr>
            <a:endParaRPr lang="en-US" sz="2200" kern="0" dirty="0" smtClean="0">
              <a:latin typeface="+mn-lt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8556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76450" y="152400"/>
            <a:ext cx="4991100" cy="457200"/>
          </a:xfrm>
        </p:spPr>
        <p:txBody>
          <a:bodyPr/>
          <a:lstStyle/>
          <a:p>
            <a:pPr algn="ctr" eaLnBrk="1" hangingPunct="1"/>
            <a:r>
              <a:rPr lang="en-GB" sz="2000" dirty="0" smtClean="0">
                <a:ea typeface="ＭＳ Ｐゴシック" pitchFamily="34" charset="-128"/>
              </a:rPr>
              <a:t>4- </a:t>
            </a:r>
            <a:r>
              <a:rPr lang="en-US" sz="2000" dirty="0">
                <a:ea typeface="ＭＳ Ｐゴシック" pitchFamily="34" charset="-128"/>
              </a:rPr>
              <a:t>Health &amp; functional tests at </a:t>
            </a:r>
            <a:r>
              <a:rPr lang="en-US" sz="2000" dirty="0" smtClean="0">
                <a:ea typeface="ＭＳ Ｐゴシック" pitchFamily="34" charset="-128"/>
              </a:rPr>
              <a:t>LAM</a:t>
            </a:r>
            <a:endParaRPr lang="en-GB" sz="2000" dirty="0" smtClean="0">
              <a:ea typeface="ＭＳ Ｐゴシック" pitchFamily="34" charset="-128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762000"/>
            <a:ext cx="8686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290" tIns="34290" rIns="34290" bIns="34290" numCol="1" anchor="t" anchorCtr="0" compatLnSpc="1">
            <a:prstTxWarp prst="textNoShape">
              <a:avLst/>
            </a:prstTxWarp>
          </a:bodyPr>
          <a:lstStyle/>
          <a:p>
            <a:pPr marL="258763" lvl="0" indent="-258763" eaLnBrk="0" hangingPunct="0">
              <a:buClr>
                <a:schemeClr val="accent2"/>
              </a:buClr>
              <a:buSzPct val="100000"/>
              <a:buFont typeface="Helvetica Neue"/>
              <a:buChar char="•"/>
              <a:defRPr/>
            </a:pPr>
            <a:r>
              <a:rPr lang="en-US" sz="2200" kern="0" dirty="0" smtClean="0">
                <a:latin typeface="+mn-lt"/>
                <a:sym typeface="Wingdings" pitchFamily="2" charset="2"/>
              </a:rPr>
              <a:t>Health </a:t>
            </a:r>
            <a:r>
              <a:rPr lang="en-US" sz="2200" kern="0" dirty="0" smtClean="0">
                <a:latin typeface="+mn-lt"/>
                <a:sym typeface="Wingdings" pitchFamily="2" charset="2"/>
              </a:rPr>
              <a:t>&amp; functional tests at LAM</a:t>
            </a:r>
            <a:endParaRPr lang="en-US" sz="2200" kern="0" dirty="0">
              <a:latin typeface="+mn-lt"/>
              <a:sym typeface="Wingdings" pitchFamily="2" charset="2"/>
            </a:endParaRPr>
          </a:p>
          <a:p>
            <a:pPr marL="715963" lvl="1" indent="-258763" eaLnBrk="0" hangingPunct="0">
              <a:buClr>
                <a:schemeClr val="accent2"/>
              </a:buClr>
              <a:buSzPct val="100000"/>
              <a:buFont typeface="Helvetica Neue"/>
              <a:buChar char="•"/>
              <a:tabLst>
                <a:tab pos="3857625" algn="l"/>
              </a:tabLst>
              <a:defRPr/>
            </a:pPr>
            <a:r>
              <a:rPr lang="en-US" kern="0" dirty="0" smtClean="0">
                <a:solidFill>
                  <a:schemeClr val="accent6"/>
                </a:solidFill>
                <a:latin typeface="+mn-lt"/>
                <a:sym typeface="Wingdings" pitchFamily="2" charset="2"/>
              </a:rPr>
              <a:t>At </a:t>
            </a:r>
            <a:r>
              <a:rPr lang="en-US" kern="0" dirty="0" smtClean="0">
                <a:solidFill>
                  <a:schemeClr val="accent6"/>
                </a:solidFill>
                <a:latin typeface="+mn-lt"/>
                <a:sym typeface="Wingdings" pitchFamily="2" charset="2"/>
              </a:rPr>
              <a:t>delivery:</a:t>
            </a:r>
            <a:r>
              <a:rPr lang="en-US" kern="0" dirty="0" smtClean="0">
                <a:solidFill>
                  <a:srgbClr val="00B050"/>
                </a:solidFill>
                <a:latin typeface="+mn-lt"/>
                <a:sym typeface="Wingdings" pitchFamily="2" charset="2"/>
              </a:rPr>
              <a:t>	none / planned</a:t>
            </a:r>
          </a:p>
          <a:p>
            <a:pPr marL="715963" lvl="1" indent="-258763" eaLnBrk="0" hangingPunct="0">
              <a:buClr>
                <a:schemeClr val="accent2"/>
              </a:buClr>
              <a:buSzPct val="100000"/>
              <a:buFont typeface="Helvetica Neue"/>
              <a:buChar char="•"/>
              <a:tabLst>
                <a:tab pos="3857625" algn="l"/>
              </a:tabLst>
              <a:defRPr/>
            </a:pPr>
            <a:endParaRPr lang="en-US" kern="0" dirty="0">
              <a:solidFill>
                <a:schemeClr val="accent6"/>
              </a:solidFill>
              <a:latin typeface="+mn-lt"/>
              <a:sym typeface="Wingdings" pitchFamily="2" charset="2"/>
            </a:endParaRPr>
          </a:p>
          <a:p>
            <a:pPr marL="715963" lvl="1" indent="-258763" eaLnBrk="0" hangingPunct="0">
              <a:buClr>
                <a:schemeClr val="accent2"/>
              </a:buClr>
              <a:buSzPct val="100000"/>
              <a:buFont typeface="Helvetica Neue"/>
              <a:buChar char="•"/>
              <a:tabLst>
                <a:tab pos="3857625" algn="l"/>
              </a:tabLst>
              <a:defRPr/>
            </a:pPr>
            <a:r>
              <a:rPr lang="en-US" kern="0" dirty="0" smtClean="0">
                <a:solidFill>
                  <a:schemeClr val="accent6"/>
                </a:solidFill>
                <a:latin typeface="+mn-lt"/>
                <a:sym typeface="Wingdings" pitchFamily="2" charset="2"/>
              </a:rPr>
              <a:t>Along AIT flow </a:t>
            </a:r>
            <a:r>
              <a:rPr lang="en-US" kern="0" dirty="0" smtClean="0">
                <a:solidFill>
                  <a:schemeClr val="accent6"/>
                </a:solidFill>
                <a:latin typeface="+mn-lt"/>
                <a:sym typeface="Wingdings" pitchFamily="2" charset="2"/>
              </a:rPr>
              <a:t>sequence:</a:t>
            </a:r>
            <a:r>
              <a:rPr lang="en-US" kern="0" dirty="0">
                <a:solidFill>
                  <a:srgbClr val="00B050"/>
                </a:solidFill>
                <a:latin typeface="+mn-lt"/>
                <a:sym typeface="Wingdings" pitchFamily="2" charset="2"/>
              </a:rPr>
              <a:t>	none / planned</a:t>
            </a:r>
            <a:endParaRPr lang="en-US" kern="0" dirty="0" smtClean="0">
              <a:solidFill>
                <a:schemeClr val="accent6"/>
              </a:solidFill>
              <a:latin typeface="+mn-lt"/>
              <a:sym typeface="Wingdings" pitchFamily="2" charset="2"/>
            </a:endParaRPr>
          </a:p>
          <a:p>
            <a:pPr marL="715963" lvl="1" indent="-258763" eaLnBrk="0" hangingPunct="0">
              <a:buClr>
                <a:schemeClr val="accent2"/>
              </a:buClr>
              <a:buSzPct val="100000"/>
              <a:buFont typeface="Helvetica Neue"/>
              <a:buChar char="•"/>
              <a:tabLst>
                <a:tab pos="3857625" algn="l"/>
              </a:tabLst>
              <a:defRPr/>
            </a:pPr>
            <a:endParaRPr lang="en-US" kern="0" dirty="0">
              <a:solidFill>
                <a:schemeClr val="accent6"/>
              </a:solidFill>
              <a:latin typeface="+mn-lt"/>
              <a:sym typeface="Wingdings" pitchFamily="2" charset="2"/>
            </a:endParaRPr>
          </a:p>
          <a:p>
            <a:pPr marL="715963" lvl="1" indent="-258763" eaLnBrk="0" hangingPunct="0">
              <a:buClr>
                <a:schemeClr val="accent2"/>
              </a:buClr>
              <a:buSzPct val="100000"/>
              <a:buFont typeface="Helvetica Neue"/>
              <a:buChar char="•"/>
              <a:tabLst>
                <a:tab pos="3857625" algn="l"/>
              </a:tabLst>
              <a:defRPr/>
            </a:pPr>
            <a:r>
              <a:rPr lang="en-US" kern="0" dirty="0" smtClean="0">
                <a:solidFill>
                  <a:schemeClr val="accent6"/>
                </a:solidFill>
                <a:latin typeface="+mn-lt"/>
                <a:sym typeface="Wingdings" pitchFamily="2" charset="2"/>
              </a:rPr>
              <a:t>During tests at NISP level (TBD</a:t>
            </a:r>
            <a:r>
              <a:rPr lang="en-US" kern="0" dirty="0" smtClean="0">
                <a:solidFill>
                  <a:schemeClr val="accent6"/>
                </a:solidFill>
                <a:latin typeface="+mn-lt"/>
                <a:sym typeface="Wingdings" pitchFamily="2" charset="2"/>
              </a:rPr>
              <a:t>):</a:t>
            </a:r>
            <a:r>
              <a:rPr lang="en-US" kern="0" dirty="0">
                <a:solidFill>
                  <a:srgbClr val="00B050"/>
                </a:solidFill>
                <a:latin typeface="+mn-lt"/>
                <a:sym typeface="Wingdings" pitchFamily="2" charset="2"/>
              </a:rPr>
              <a:t>	none / planned</a:t>
            </a:r>
            <a:endParaRPr lang="en-US" kern="0" dirty="0" smtClean="0">
              <a:solidFill>
                <a:schemeClr val="accent6"/>
              </a:solidFill>
              <a:latin typeface="+mn-lt"/>
              <a:sym typeface="Wingdings" pitchFamily="2" charset="2"/>
            </a:endParaRPr>
          </a:p>
          <a:p>
            <a:pPr marL="715963" lvl="1" indent="-258763" eaLnBrk="0" hangingPunct="0">
              <a:buClr>
                <a:schemeClr val="accent2"/>
              </a:buClr>
              <a:buSzPct val="100000"/>
              <a:buFont typeface="Helvetica Neue"/>
              <a:buChar char="•"/>
              <a:defRPr/>
            </a:pPr>
            <a:endParaRPr lang="en-US" kern="0" dirty="0">
              <a:solidFill>
                <a:schemeClr val="accent6"/>
              </a:solidFill>
              <a:latin typeface="+mn-lt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4111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erdana" pitchFamily="-110" charset="0"/>
            <a:ea typeface="ヒラギノ角ゴ Pro W3" pitchFamily="-110" charset="-128"/>
            <a:cs typeface="ヒラギノ角ゴ Pro W3" pitchFamily="-11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erdana" pitchFamily="-110" charset="0"/>
            <a:ea typeface="ヒラギノ角ゴ Pro W3" pitchFamily="-110" charset="-128"/>
            <a:cs typeface="ヒラギノ角ゴ Pro W3" pitchFamily="-110" charset="-128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26669</TotalTime>
  <Words>717</Words>
  <Application>Microsoft Office PowerPoint</Application>
  <PresentationFormat>Affichage à l'écran (4:3)</PresentationFormat>
  <Paragraphs>102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8" baseType="lpstr">
      <vt:lpstr>ＭＳ Ｐゴシック</vt:lpstr>
      <vt:lpstr>Arial</vt:lpstr>
      <vt:lpstr>Bank Gothic</vt:lpstr>
      <vt:lpstr>Calibri</vt:lpstr>
      <vt:lpstr>Courier New</vt:lpstr>
      <vt:lpstr>Helvetica Neue</vt:lpstr>
      <vt:lpstr>Helvetica Neue Light</vt:lpstr>
      <vt:lpstr>Symbol</vt:lpstr>
      <vt:lpstr>Verdana</vt:lpstr>
      <vt:lpstr>Wingdings</vt:lpstr>
      <vt:lpstr>ヒラギノ角ゴ Pro W3</vt:lpstr>
      <vt:lpstr>Title &amp; Bullets</vt:lpstr>
      <vt:lpstr> </vt:lpstr>
      <vt:lpstr>Summary</vt:lpstr>
      <vt:lpstr>1- Organizational AITm needs for DM</vt:lpstr>
      <vt:lpstr>2- AITm needs for DM before delivery to LAM</vt:lpstr>
      <vt:lpstr>3- AITm needs for DM at delivery to LAM</vt:lpstr>
      <vt:lpstr>4- Health &amp; functional tests at LAM</vt:lpstr>
    </vt:vector>
  </TitlesOfParts>
  <Company>CNES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NISP INSTRUMENT PROGRESS MEETING</dc:title>
  <dc:creator>NISP</dc:creator>
  <cp:lastModifiedBy>Florent Beaumont</cp:lastModifiedBy>
  <cp:revision>853</cp:revision>
  <cp:lastPrinted>2012-10-08T13:13:12Z</cp:lastPrinted>
  <dcterms:created xsi:type="dcterms:W3CDTF">2010-11-04T10:23:23Z</dcterms:created>
  <dcterms:modified xsi:type="dcterms:W3CDTF">2015-03-11T15:31:56Z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lpwstr>15 December 2008</vt:lpwstr>
  </property>
  <property fmtid="{D5CDD505-2E9C-101B-9397-08002B2CF9AE}" pid="3" name="Division">
    <vt:lpwstr>SRE-SA</vt:lpwstr>
  </property>
  <property fmtid="{D5CDD505-2E9C-101B-9397-08002B2CF9AE}" pid="4" name="Project">
    <vt:lpwstr>Euclid Assessment Study</vt:lpwstr>
  </property>
</Properties>
</file>